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256" r:id="rId4"/>
    <p:sldId id="259" r:id="rId6"/>
    <p:sldId id="561" r:id="rId7"/>
    <p:sldId id="553" r:id="rId8"/>
    <p:sldId id="565" r:id="rId9"/>
    <p:sldId id="566" r:id="rId10"/>
    <p:sldId id="567" r:id="rId11"/>
    <p:sldId id="568" r:id="rId12"/>
    <p:sldId id="574" r:id="rId13"/>
    <p:sldId id="575" r:id="rId14"/>
    <p:sldId id="576" r:id="rId15"/>
    <p:sldId id="577" r:id="rId16"/>
    <p:sldId id="578" r:id="rId17"/>
    <p:sldId id="570" r:id="rId18"/>
    <p:sldId id="583" r:id="rId19"/>
    <p:sldId id="569" r:id="rId20"/>
    <p:sldId id="584" r:id="rId21"/>
    <p:sldId id="559" r:id="rId22"/>
  </p:sldIdLst>
  <p:sldSz cx="9144000" cy="6858000" type="screen4x3"/>
  <p:notesSz cx="6858000" cy="9144000"/>
  <p:defaultTextStyle>
    <a:defPPr>
      <a:defRPr lang="en-GB"/>
    </a:defPPr>
    <a:lvl1pPr marL="0" lvl="0" indent="0" algn="l" defTabSz="457200" rtl="0" eaLnBrk="1" fontAlgn="base" latinLnBrk="0" hangingPunct="1">
      <a:lnSpc>
        <a:spcPct val="100000"/>
      </a:lnSpc>
      <a:spcBef>
        <a:spcPct val="0"/>
      </a:spcBef>
      <a:spcAft>
        <a:spcPct val="0"/>
      </a:spcAft>
      <a:buSzPct val="100000"/>
      <a:buFont typeface="Times New Roman" panose="02020603050405020304" pitchFamily="16" charset="0"/>
      <a:buNone/>
      <a:defRPr b="0" i="0" u="none" kern="1200" baseline="0">
        <a:solidFill>
          <a:schemeClr val="bg1"/>
        </a:solidFill>
        <a:latin typeface="Arial" panose="020B0604020202020204" pitchFamily="34" charset="0"/>
        <a:ea typeface="Microsoft YaHei" panose="020B0503020204020204" charset="-122"/>
        <a:cs typeface="+mn-cs"/>
      </a:defRPr>
    </a:lvl1pPr>
    <a:lvl2pPr marL="742950" lvl="1" indent="-285750" algn="l" defTabSz="457200" rtl="0" eaLnBrk="1" fontAlgn="base" latinLnBrk="0" hangingPunct="1">
      <a:lnSpc>
        <a:spcPct val="100000"/>
      </a:lnSpc>
      <a:spcBef>
        <a:spcPct val="0"/>
      </a:spcBef>
      <a:spcAft>
        <a:spcPct val="0"/>
      </a:spcAft>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2pPr>
    <a:lvl3pPr marL="1143000" lvl="2" indent="-228600" algn="l" defTabSz="457200" rtl="0" eaLnBrk="1" fontAlgn="base" latinLnBrk="0" hangingPunct="1">
      <a:lnSpc>
        <a:spcPct val="100000"/>
      </a:lnSpc>
      <a:spcBef>
        <a:spcPct val="0"/>
      </a:spcBef>
      <a:spcAft>
        <a:spcPct val="0"/>
      </a:spcAft>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3pPr>
    <a:lvl4pPr marL="1600200" lvl="3" indent="-228600" algn="l" defTabSz="457200" rtl="0" eaLnBrk="1" fontAlgn="base" latinLnBrk="0" hangingPunct="1">
      <a:lnSpc>
        <a:spcPct val="100000"/>
      </a:lnSpc>
      <a:spcBef>
        <a:spcPct val="0"/>
      </a:spcBef>
      <a:spcAft>
        <a:spcPct val="0"/>
      </a:spcAft>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4pPr>
    <a:lvl5pPr marL="2057400" lvl="4" indent="-228600" algn="l" defTabSz="457200" rtl="0" eaLnBrk="1" fontAlgn="base" latinLnBrk="0" hangingPunct="1">
      <a:lnSpc>
        <a:spcPct val="100000"/>
      </a:lnSpc>
      <a:spcBef>
        <a:spcPct val="0"/>
      </a:spcBef>
      <a:spcAft>
        <a:spcPct val="0"/>
      </a:spcAft>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5pPr>
    <a:lvl6pPr marL="2286000" lvl="5" indent="-228600" algn="l" defTabSz="457200" rtl="0" eaLnBrk="1" fontAlgn="base" latinLnBrk="0" hangingPunct="1">
      <a:lnSpc>
        <a:spcPct val="100000"/>
      </a:lnSpc>
      <a:spcBef>
        <a:spcPct val="0"/>
      </a:spcBef>
      <a:spcAft>
        <a:spcPct val="0"/>
      </a:spcAft>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6pPr>
    <a:lvl7pPr marL="2743200" lvl="6" indent="-228600" algn="l" defTabSz="457200" rtl="0" eaLnBrk="1" fontAlgn="base" latinLnBrk="0" hangingPunct="1">
      <a:lnSpc>
        <a:spcPct val="100000"/>
      </a:lnSpc>
      <a:spcBef>
        <a:spcPct val="0"/>
      </a:spcBef>
      <a:spcAft>
        <a:spcPct val="0"/>
      </a:spcAft>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7pPr>
    <a:lvl8pPr marL="3200400" lvl="7" indent="-228600" algn="l" defTabSz="457200" rtl="0" eaLnBrk="1" fontAlgn="base" latinLnBrk="0" hangingPunct="1">
      <a:lnSpc>
        <a:spcPct val="100000"/>
      </a:lnSpc>
      <a:spcBef>
        <a:spcPct val="0"/>
      </a:spcBef>
      <a:spcAft>
        <a:spcPct val="0"/>
      </a:spcAft>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8pPr>
    <a:lvl9pPr marL="3657600" lvl="8" indent="-228600" algn="l" defTabSz="457200" rtl="0" eaLnBrk="1" fontAlgn="base" latinLnBrk="0" hangingPunct="1">
      <a:lnSpc>
        <a:spcPct val="100000"/>
      </a:lnSpc>
      <a:spcBef>
        <a:spcPct val="0"/>
      </a:spcBef>
      <a:spcAft>
        <a:spcPct val="0"/>
      </a:spcAft>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9pPr>
  </p:defaultTextStyle>
  <p:extLst>
    <p:ext uri="{EFAFB233-063F-42B5-8137-9DF3F51BA10A}">
      <p15:sldGuideLst xmlns:p15="http://schemas.microsoft.com/office/powerpoint/2012/main">
        <p15:guide id="1" orient="horz" pos="2188" userDrawn="1">
          <p15:clr>
            <a:srgbClr val="A4A3A4"/>
          </p15:clr>
        </p15:guide>
        <p15:guide id="2" pos="288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85" d="100"/>
          <a:sy n="85" d="100"/>
        </p:scale>
        <p:origin x="-780" y="-84"/>
      </p:cViewPr>
      <p:guideLst>
        <p:guide orient="horz" pos="2188"/>
        <p:guide pos="2885"/>
      </p:guideLst>
    </p:cSldViewPr>
  </p:slideViewPr>
  <p:outlineViewPr>
    <p:cViewPr varScale="1">
      <p:scale>
        <a:sx n="170" d="200"/>
        <a:sy n="170" d="200"/>
      </p:scale>
      <p:origin x="-780" y="-84"/>
    </p:cViewPr>
  </p:outlineViewPr>
  <p:gridSpacing cx="45004" cy="45004"/>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GIF>
</file>

<file path=ppt/media/image3.png>
</file>

<file path=ppt/media/image4.GIF>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3074" name="Rounded Rectangle 3072"/>
          <p:cNvSpPr/>
          <p:nvPr/>
        </p:nvSpPr>
        <p:spPr>
          <a:xfrm>
            <a:off x="0" y="0"/>
            <a:ext cx="6858000" cy="9144000"/>
          </a:xfrm>
          <a:prstGeom prst="roundRect">
            <a:avLst>
              <a:gd name="adj" fmla="val 23"/>
            </a:avLst>
          </a:prstGeom>
          <a:solidFill>
            <a:srgbClr val="FFFFFF"/>
          </a:solidFill>
          <a:ln w="9360">
            <a:noFill/>
          </a:ln>
        </p:spPr>
        <p:txBody>
          <a:bodyPr anchor="t" anchorCtr="0"/>
          <a:p>
            <a:pPr lvl="0"/>
            <a:endParaRPr lang="en-US" altLang="zh-CN"/>
          </a:p>
        </p:txBody>
      </p:sp>
      <p:sp>
        <p:nvSpPr>
          <p:cNvPr id="3075" name="Rounded Rectangle 3073"/>
          <p:cNvSpPr/>
          <p:nvPr/>
        </p:nvSpPr>
        <p:spPr>
          <a:xfrm>
            <a:off x="0" y="0"/>
            <a:ext cx="6858000" cy="9144000"/>
          </a:xfrm>
          <a:prstGeom prst="roundRect">
            <a:avLst>
              <a:gd name="adj" fmla="val 23"/>
            </a:avLst>
          </a:prstGeom>
          <a:solidFill>
            <a:srgbClr val="FFFFFF"/>
          </a:solidFill>
          <a:ln w="9525">
            <a:noFill/>
          </a:ln>
        </p:spPr>
        <p:txBody>
          <a:bodyPr anchor="t" anchorCtr="0"/>
          <a:p>
            <a:pPr lvl="0"/>
            <a:endParaRPr lang="en-US" altLang="zh-CN"/>
          </a:p>
        </p:txBody>
      </p:sp>
      <p:sp>
        <p:nvSpPr>
          <p:cNvPr id="3076" name="Text Box 3074"/>
          <p:cNvSpPr txBox="1"/>
          <p:nvPr/>
        </p:nvSpPr>
        <p:spPr>
          <a:xfrm>
            <a:off x="0" y="0"/>
            <a:ext cx="2971800" cy="457200"/>
          </a:xfrm>
          <a:prstGeom prst="rect">
            <a:avLst/>
          </a:prstGeom>
          <a:noFill/>
          <a:ln w="9525">
            <a:noFill/>
          </a:ln>
        </p:spPr>
        <p:txBody>
          <a:bodyPr anchor="t" anchorCtr="0"/>
          <a:p>
            <a:pPr lvl="0"/>
            <a:endParaRPr lang="en-US" altLang="zh-CN"/>
          </a:p>
        </p:txBody>
      </p:sp>
      <p:sp>
        <p:nvSpPr>
          <p:cNvPr id="3077" name="Text Box 3075"/>
          <p:cNvSpPr txBox="1"/>
          <p:nvPr/>
        </p:nvSpPr>
        <p:spPr>
          <a:xfrm>
            <a:off x="3884613" y="0"/>
            <a:ext cx="2971800" cy="457200"/>
          </a:xfrm>
          <a:prstGeom prst="rect">
            <a:avLst/>
          </a:prstGeom>
          <a:noFill/>
          <a:ln w="9525">
            <a:noFill/>
          </a:ln>
        </p:spPr>
        <p:txBody>
          <a:bodyPr anchor="t" anchorCtr="0"/>
          <a:p>
            <a:pPr lvl="0"/>
            <a:endParaRPr lang="en-US" altLang="zh-CN"/>
          </a:p>
        </p:txBody>
      </p:sp>
      <p:sp>
        <p:nvSpPr>
          <p:cNvPr id="3078" name="Slide Image Placeholder 3076"/>
          <p:cNvSpPr>
            <a:spLocks noGrp="1"/>
          </p:cNvSpPr>
          <p:nvPr>
            <p:ph type="sldImg"/>
          </p:nvPr>
        </p:nvSpPr>
        <p:spPr>
          <a:xfrm>
            <a:off x="1143000" y="685800"/>
            <a:ext cx="4568825" cy="3425825"/>
          </a:xfrm>
          <a:prstGeom prst="rect">
            <a:avLst/>
          </a:prstGeom>
          <a:noFill/>
          <a:ln w="9360" cap="sq" cmpd="sng">
            <a:solidFill>
              <a:srgbClr val="000000"/>
            </a:solidFill>
            <a:prstDash val="solid"/>
            <a:miter/>
            <a:headEnd type="none" w="med" len="med"/>
            <a:tailEnd type="none" w="med" len="med"/>
          </a:ln>
        </p:spPr>
      </p:sp>
      <p:sp>
        <p:nvSpPr>
          <p:cNvPr id="3079" name="Text Placeholder 3077"/>
          <p:cNvSpPr>
            <a:spLocks noGrp="1"/>
          </p:cNvSpPr>
          <p:nvPr>
            <p:ph type="body"/>
          </p:nvPr>
        </p:nvSpPr>
        <p:spPr>
          <a:xfrm>
            <a:off x="685800" y="4343400"/>
            <a:ext cx="5483225" cy="4111625"/>
          </a:xfrm>
          <a:prstGeom prst="rect">
            <a:avLst/>
          </a:prstGeom>
          <a:noFill/>
          <a:ln w="9525">
            <a:noFill/>
          </a:ln>
        </p:spPr>
        <p:txBody>
          <a:bodyPr wrap="square" lIns="90000" tIns="46800" rIns="90000" bIns="46800" anchor="t" anchorCtr="0"/>
          <a:p>
            <a:pPr lvl="0"/>
            <a:endParaRPr lang="en-GB" altLang="en-US"/>
          </a:p>
        </p:txBody>
      </p:sp>
      <p:sp>
        <p:nvSpPr>
          <p:cNvPr id="3080" name="Text Box 3078"/>
          <p:cNvSpPr txBox="1"/>
          <p:nvPr/>
        </p:nvSpPr>
        <p:spPr>
          <a:xfrm>
            <a:off x="0" y="8685213"/>
            <a:ext cx="2971800" cy="457200"/>
          </a:xfrm>
          <a:prstGeom prst="rect">
            <a:avLst/>
          </a:prstGeom>
          <a:noFill/>
          <a:ln w="9525">
            <a:noFill/>
          </a:ln>
        </p:spPr>
        <p:txBody>
          <a:bodyPr anchor="t" anchorCtr="0"/>
          <a:p>
            <a:pPr lvl="0"/>
            <a:endParaRPr lang="en-US" altLang="zh-CN"/>
          </a:p>
        </p:txBody>
      </p:sp>
      <p:sp>
        <p:nvSpPr>
          <p:cNvPr id="2" name="Slide Number Placeholder 3079"/>
          <p:cNvSpPr>
            <a:spLocks noGrp="1"/>
          </p:cNvSpPr>
          <p:nvPr>
            <p:ph type="sldNum"/>
          </p:nvPr>
        </p:nvSpPr>
        <p:spPr>
          <a:xfrm>
            <a:off x="3884613" y="8685213"/>
            <a:ext cx="2968625" cy="454025"/>
          </a:xfrm>
          <a:prstGeom prst="rect">
            <a:avLst/>
          </a:prstGeom>
          <a:noFill/>
          <a:ln w="9525">
            <a:noFill/>
          </a:ln>
        </p:spPr>
        <p:txBody>
          <a:bodyPr wrap="square" lIns="90000" tIns="46800" rIns="90000" bIns="46800" anchor="b" anchorCtr="0"/>
          <a:p>
            <a:pPr marL="215900" lvl="0" indent="-213995" algn="r" defTabSz="457200" eaLnBrk="1" fontAlgn="base" hangingPunct="1">
              <a:lnSpc>
                <a:spcPct val="100000"/>
              </a:lnSpc>
              <a:buClrTx/>
              <a:buSzPct val="45000"/>
              <a:buFontTx/>
              <a:buNone/>
              <a:tabLst>
                <a:tab pos="723900" algn="l"/>
                <a:tab pos="1447800" algn="l"/>
                <a:tab pos="2171700" algn="l"/>
                <a:tab pos="2895600" algn="l"/>
              </a:tabLst>
            </a:pPr>
            <a:fld id="{9A0DB2DC-4C9A-4742-B13C-FB6460FD3503}" type="slidenum">
              <a:rPr lang="ru-RU" altLang="x-none" sz="1200" strike="noStrike" noProof="1" dirty="0" err="1">
                <a:latin typeface="Times New Roman" panose="02020603050405020304" pitchFamily="16" charset="0"/>
                <a:ea typeface="Arial Unicode MS" charset="-122"/>
                <a:cs typeface="+mn-cs"/>
              </a:rPr>
            </a:fld>
            <a:endParaRPr lang="ru-RU" altLang="x-none" sz="1200" strike="noStrike" noProof="1" dirty="0" err="1">
              <a:latin typeface="Times New Roman" panose="02020603050405020304" pitchFamily="16" charset="0"/>
              <a:ea typeface="Arial Unicode MS" charset="-122"/>
            </a:endParaRPr>
          </a:p>
        </p:txBody>
      </p:sp>
    </p:spTree>
  </p:cSld>
  <p:clrMap bg1="lt1" tx1="dk1" bg2="lt2" tx2="dk2" accent1="accent1" accent2="accent2" accent3="accent3" accent4="accent4" accent5="accent5" accent6="accent6" hlink="hlink" folHlink="folHlink"/>
  <p:hf sldNum="0" hdr="0" ftr="0" dt="0"/>
  <p:notesStyle>
    <a:lvl1pPr marL="0" lvl="0" indent="0" algn="l" defTabSz="457200" rtl="0" eaLnBrk="0" fontAlgn="base" latinLnBrk="0" hangingPunct="0">
      <a:lnSpc>
        <a:spcPct val="100000"/>
      </a:lnSpc>
      <a:spcBef>
        <a:spcPct val="30000"/>
      </a:spcBef>
      <a:spcAft>
        <a:spcPct val="0"/>
      </a:spcAft>
      <a:buClr>
        <a:srgbClr val="000000"/>
      </a:buClr>
      <a:buSzPct val="100000"/>
      <a:buFont typeface="Times New Roman" panose="02020603050405020304" pitchFamily="16" charset="0"/>
      <a:buNone/>
      <a:defRPr sz="1200" b="0" i="0" u="none" kern="1200" baseline="0">
        <a:solidFill>
          <a:srgbClr val="000000"/>
        </a:solidFill>
        <a:latin typeface="Times New Roman" panose="02020603050405020304" pitchFamily="16" charset="0"/>
      </a:defRPr>
    </a:lvl1pPr>
    <a:lvl2pPr marL="742950" lvl="1" indent="-285750" algn="l" defTabSz="457200" rtl="0" eaLnBrk="0" fontAlgn="base" latinLnBrk="0" hangingPunct="0">
      <a:lnSpc>
        <a:spcPct val="100000"/>
      </a:lnSpc>
      <a:spcBef>
        <a:spcPct val="30000"/>
      </a:spcBef>
      <a:spcAft>
        <a:spcPct val="0"/>
      </a:spcAft>
      <a:buClr>
        <a:srgbClr val="000000"/>
      </a:buClr>
      <a:buSzPct val="100000"/>
      <a:buFont typeface="Times New Roman" panose="02020603050405020304" pitchFamily="16" charset="0"/>
      <a:buNone/>
      <a:defRPr sz="1200" b="0" i="0" u="none" kern="1200" baseline="0">
        <a:solidFill>
          <a:srgbClr val="000000"/>
        </a:solidFill>
        <a:latin typeface="Times New Roman" panose="02020603050405020304" pitchFamily="16" charset="0"/>
      </a:defRPr>
    </a:lvl2pPr>
    <a:lvl3pPr marL="1143000" lvl="2" indent="-228600" algn="l" defTabSz="457200" rtl="0" eaLnBrk="0" fontAlgn="base" latinLnBrk="0" hangingPunct="0">
      <a:lnSpc>
        <a:spcPct val="100000"/>
      </a:lnSpc>
      <a:spcBef>
        <a:spcPct val="30000"/>
      </a:spcBef>
      <a:spcAft>
        <a:spcPct val="0"/>
      </a:spcAft>
      <a:buClr>
        <a:srgbClr val="000000"/>
      </a:buClr>
      <a:buSzPct val="100000"/>
      <a:buFont typeface="Times New Roman" panose="02020603050405020304" pitchFamily="16" charset="0"/>
      <a:buNone/>
      <a:defRPr sz="1200" b="0" i="0" u="none" kern="1200" baseline="0">
        <a:solidFill>
          <a:srgbClr val="000000"/>
        </a:solidFill>
        <a:latin typeface="Times New Roman" panose="02020603050405020304" pitchFamily="16" charset="0"/>
      </a:defRPr>
    </a:lvl3pPr>
    <a:lvl4pPr marL="1600200" lvl="3" indent="-228600" algn="l" defTabSz="457200" rtl="0" eaLnBrk="0" fontAlgn="base" latinLnBrk="0" hangingPunct="0">
      <a:lnSpc>
        <a:spcPct val="100000"/>
      </a:lnSpc>
      <a:spcBef>
        <a:spcPct val="30000"/>
      </a:spcBef>
      <a:spcAft>
        <a:spcPct val="0"/>
      </a:spcAft>
      <a:buClr>
        <a:srgbClr val="000000"/>
      </a:buClr>
      <a:buSzPct val="100000"/>
      <a:buFont typeface="Times New Roman" panose="02020603050405020304" pitchFamily="16" charset="0"/>
      <a:buNone/>
      <a:defRPr sz="1200" b="0" i="0" u="none" kern="1200" baseline="0">
        <a:solidFill>
          <a:srgbClr val="000000"/>
        </a:solidFill>
        <a:latin typeface="Times New Roman" panose="02020603050405020304" pitchFamily="16" charset="0"/>
      </a:defRPr>
    </a:lvl4pPr>
    <a:lvl5pPr marL="2057400" lvl="4" indent="-228600" algn="l" defTabSz="457200" rtl="0" eaLnBrk="0" fontAlgn="base" latinLnBrk="0" hangingPunct="0">
      <a:lnSpc>
        <a:spcPct val="100000"/>
      </a:lnSpc>
      <a:spcBef>
        <a:spcPct val="30000"/>
      </a:spcBef>
      <a:spcAft>
        <a:spcPct val="0"/>
      </a:spcAft>
      <a:buClr>
        <a:srgbClr val="000000"/>
      </a:buClr>
      <a:buSzPct val="100000"/>
      <a:buFont typeface="Times New Roman" panose="02020603050405020304" pitchFamily="16" charset="0"/>
      <a:buNone/>
      <a:defRPr sz="1200" b="0" i="0" u="none" kern="1200" baseline="0">
        <a:solidFill>
          <a:srgbClr val="000000"/>
        </a:solidFill>
        <a:latin typeface="Times New Roman" panose="02020603050405020304" pitchFamily="16" charset="0"/>
      </a:defRPr>
    </a:lvl5pPr>
    <a:lvl6pPr marL="2286000" lvl="5" indent="-228600" algn="l" defTabSz="457200" rtl="0" eaLnBrk="0" fontAlgn="base" latinLnBrk="0" hangingPunct="0">
      <a:lnSpc>
        <a:spcPct val="100000"/>
      </a:lnSpc>
      <a:spcBef>
        <a:spcPct val="30000"/>
      </a:spcBef>
      <a:spcAft>
        <a:spcPct val="0"/>
      </a:spcAft>
      <a:buClr>
        <a:srgbClr val="000000"/>
      </a:buClr>
      <a:buSzPct val="100000"/>
      <a:buFont typeface="Times New Roman" panose="02020603050405020304" pitchFamily="16" charset="0"/>
      <a:buNone/>
      <a:defRPr sz="1200" b="0" i="0" u="none" kern="1200" baseline="0">
        <a:solidFill>
          <a:srgbClr val="000000"/>
        </a:solidFill>
        <a:latin typeface="Times New Roman" panose="02020603050405020304" pitchFamily="16" charset="0"/>
      </a:defRPr>
    </a:lvl6pPr>
    <a:lvl7pPr marL="2743200" lvl="6" indent="-228600" algn="l" defTabSz="457200" rtl="0" eaLnBrk="0" fontAlgn="base" latinLnBrk="0" hangingPunct="0">
      <a:lnSpc>
        <a:spcPct val="100000"/>
      </a:lnSpc>
      <a:spcBef>
        <a:spcPct val="30000"/>
      </a:spcBef>
      <a:spcAft>
        <a:spcPct val="0"/>
      </a:spcAft>
      <a:buClr>
        <a:srgbClr val="000000"/>
      </a:buClr>
      <a:buSzPct val="100000"/>
      <a:buFont typeface="Times New Roman" panose="02020603050405020304" pitchFamily="16" charset="0"/>
      <a:buNone/>
      <a:defRPr sz="1200" b="0" i="0" u="none" kern="1200" baseline="0">
        <a:solidFill>
          <a:srgbClr val="000000"/>
        </a:solidFill>
        <a:latin typeface="Times New Roman" panose="02020603050405020304" pitchFamily="16" charset="0"/>
      </a:defRPr>
    </a:lvl7pPr>
    <a:lvl8pPr marL="3200400" lvl="7" indent="-228600" algn="l" defTabSz="457200" rtl="0" eaLnBrk="0" fontAlgn="base" latinLnBrk="0" hangingPunct="0">
      <a:lnSpc>
        <a:spcPct val="100000"/>
      </a:lnSpc>
      <a:spcBef>
        <a:spcPct val="30000"/>
      </a:spcBef>
      <a:spcAft>
        <a:spcPct val="0"/>
      </a:spcAft>
      <a:buClr>
        <a:srgbClr val="000000"/>
      </a:buClr>
      <a:buSzPct val="100000"/>
      <a:buFont typeface="Times New Roman" panose="02020603050405020304" pitchFamily="16" charset="0"/>
      <a:buNone/>
      <a:defRPr sz="1200" b="0" i="0" u="none" kern="1200" baseline="0">
        <a:solidFill>
          <a:srgbClr val="000000"/>
        </a:solidFill>
        <a:latin typeface="Times New Roman" panose="02020603050405020304" pitchFamily="16" charset="0"/>
      </a:defRPr>
    </a:lvl8pPr>
    <a:lvl9pPr marL="3657600" lvl="8" indent="-228600" algn="l" defTabSz="457200" rtl="0" eaLnBrk="0" fontAlgn="base" latinLnBrk="0" hangingPunct="0">
      <a:lnSpc>
        <a:spcPct val="100000"/>
      </a:lnSpc>
      <a:spcBef>
        <a:spcPct val="30000"/>
      </a:spcBef>
      <a:spcAft>
        <a:spcPct val="0"/>
      </a:spcAft>
      <a:buClr>
        <a:srgbClr val="000000"/>
      </a:buClr>
      <a:buSzPct val="100000"/>
      <a:buFont typeface="Times New Roman" panose="02020603050405020304" pitchFamily="16" charset="0"/>
      <a:buNone/>
      <a:defRPr sz="1200" b="0" i="0" u="none" kern="1200" baseline="0">
        <a:solidFill>
          <a:srgbClr val="000000"/>
        </a:solidFill>
        <a:latin typeface="Times New Roman" panose="02020603050405020304" pitchFamily="16" charset="0"/>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5122" name="Slide Number Placeholder 1"/>
          <p:cNvSpPr/>
          <p:nvPr>
            <p:ph type="sldNum" sz="quarter"/>
          </p:nvPr>
        </p:nvSpPr>
        <p:spPr>
          <a:xfrm>
            <a:off x="3884613" y="8685213"/>
            <a:ext cx="2968625" cy="454025"/>
          </a:xfrm>
          <a:prstGeom prst="rect">
            <a:avLst/>
          </a:prstGeom>
          <a:noFill/>
          <a:ln w="9525">
            <a:noFill/>
          </a:ln>
        </p:spPr>
        <p:txBody>
          <a:bodyPr wrap="square" lIns="90000" tIns="46800" rIns="90000" bIns="46800" anchor="b" anchorCtr="0"/>
          <a:p>
            <a:pPr marL="215900" lvl="0" indent="-213995" algn="r" defTabSz="457200">
              <a:buClrTx/>
              <a:buSzPct val="45000"/>
              <a:buFontTx/>
              <a:tabLst>
                <a:tab pos="723900" algn="l"/>
                <a:tab pos="1447800" algn="l"/>
                <a:tab pos="2171700" algn="l"/>
                <a:tab pos="2895600" algn="l"/>
              </a:tabLst>
            </a:pPr>
            <a:fld id="{9A0DB2DC-4C9A-4742-B13C-FB6460FD3503}" type="slidenum">
              <a:rPr lang="ru-RU" altLang="x-none" sz="1200" dirty="0" err="1">
                <a:solidFill>
                  <a:srgbClr val="000000"/>
                </a:solidFill>
                <a:latin typeface="Times New Roman" panose="02020603050405020304" pitchFamily="16" charset="0"/>
                <a:ea typeface="Arial Unicode MS" charset="-122"/>
              </a:rPr>
            </a:fld>
            <a:endParaRPr lang="ru-RU" altLang="x-none" sz="1200" dirty="0" err="1">
              <a:solidFill>
                <a:srgbClr val="000000"/>
              </a:solidFill>
              <a:latin typeface="Times New Roman" panose="02020603050405020304" pitchFamily="16" charset="0"/>
              <a:ea typeface="Arial Unicode MS" charset="-122"/>
            </a:endParaRPr>
          </a:p>
        </p:txBody>
      </p:sp>
      <p:sp>
        <p:nvSpPr>
          <p:cNvPr id="5123" name="Slide Image Placeholder 78848"/>
          <p:cNvSpPr>
            <a:spLocks noGrp="1"/>
          </p:cNvSpPr>
          <p:nvPr>
            <p:ph type="sldImg"/>
          </p:nvPr>
        </p:nvSpPr>
        <p:spPr>
          <a:xfrm>
            <a:off x="1143000" y="685800"/>
            <a:ext cx="4572000" cy="3429000"/>
          </a:xfrm>
          <a:solidFill>
            <a:srgbClr val="FFFFFF"/>
          </a:solidFill>
          <a:ln cap="flat"/>
        </p:spPr>
      </p:sp>
      <p:sp>
        <p:nvSpPr>
          <p:cNvPr id="5124" name="Text Placeholder 78849"/>
          <p:cNvSpPr>
            <a:spLocks noGrp="1"/>
          </p:cNvSpPr>
          <p:nvPr>
            <p:ph type="body"/>
          </p:nvPr>
        </p:nvSpPr>
        <p:spPr>
          <a:xfrm>
            <a:off x="685800" y="4343400"/>
            <a:ext cx="5486400" cy="4114800"/>
          </a:xfrm>
        </p:spPr>
        <p:txBody>
          <a:bodyPr wrap="none" lIns="90000" tIns="46800" rIns="90000" bIns="46800" anchor="ctr" anchorCtr="0"/>
          <a:p>
            <a:pPr lvl="0"/>
            <a:endParaRPr lang="en-GB"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4513" name="Slide Image Placeholder 64512"/>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4514" name="Text Placeholder 64513"/>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4513" name="Slide Image Placeholder 64512"/>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4514" name="Text Placeholder 64513"/>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4513" name="Slide Image Placeholder 64512"/>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4514" name="Text Placeholder 64513"/>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4513" name="Slide Image Placeholder 64512"/>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4514" name="Text Placeholder 64513"/>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1266" name="Slide Number Placeholder 1"/>
          <p:cNvSpPr/>
          <p:nvPr>
            <p:ph type="sldNum" sz="quarter"/>
          </p:nvPr>
        </p:nvSpPr>
        <p:spPr>
          <a:xfrm>
            <a:off x="3884613" y="8685213"/>
            <a:ext cx="2968625" cy="454025"/>
          </a:xfrm>
          <a:prstGeom prst="rect">
            <a:avLst/>
          </a:prstGeom>
          <a:noFill/>
          <a:ln w="9525">
            <a:noFill/>
          </a:ln>
        </p:spPr>
        <p:txBody>
          <a:bodyPr wrap="square" lIns="90000" tIns="46800" rIns="90000" bIns="46800" anchor="b" anchorCtr="0"/>
          <a:p>
            <a:pPr marL="215900" lvl="0" indent="-213995" algn="r" defTabSz="457200">
              <a:buClrTx/>
              <a:buSzPct val="45000"/>
              <a:buFontTx/>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ea typeface="Arial Unicode MS" charset="-122"/>
              </a:rPr>
            </a:fld>
            <a:endParaRPr lang="ru-RU" altLang="x-none" sz="1200" dirty="0" err="1">
              <a:latin typeface="Times New Roman" panose="02020603050405020304" pitchFamily="16" charset="0"/>
              <a:ea typeface="Arial Unicode MS" charset="-122"/>
            </a:endParaRPr>
          </a:p>
        </p:txBody>
      </p:sp>
      <p:sp>
        <p:nvSpPr>
          <p:cNvPr id="11267" name="Slide Image Placeholder 81920"/>
          <p:cNvSpPr>
            <a:spLocks noGrp="1"/>
          </p:cNvSpPr>
          <p:nvPr>
            <p:ph type="sldImg"/>
          </p:nvPr>
        </p:nvSpPr>
        <p:spPr>
          <a:xfrm>
            <a:off x="1143000" y="685800"/>
            <a:ext cx="4572000" cy="3429000"/>
          </a:xfrm>
          <a:solidFill>
            <a:srgbClr val="FFFFFF"/>
          </a:solidFill>
          <a:ln cap="flat"/>
        </p:spPr>
      </p:sp>
      <p:sp>
        <p:nvSpPr>
          <p:cNvPr id="11268" name="Text Placeholder 81921"/>
          <p:cNvSpPr>
            <a:spLocks noGrp="1"/>
          </p:cNvSpPr>
          <p:nvPr>
            <p:ph type="body"/>
          </p:nvPr>
        </p:nvSpPr>
        <p:spPr>
          <a:xfrm>
            <a:off x="685800" y="4343400"/>
            <a:ext cx="5486400" cy="4114800"/>
          </a:xfrm>
        </p:spPr>
        <p:txBody>
          <a:bodyPr wrap="none" lIns="90000" tIns="46800" rIns="90000" bIns="46800" anchor="ctr" anchorCtr="0"/>
          <a:p>
            <a:pPr lvl="0"/>
            <a:endParaRPr lang="en-GB"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1266" name="Slide Number Placeholder 1"/>
          <p:cNvSpPr/>
          <p:nvPr>
            <p:ph type="sldNum" sz="quarter"/>
          </p:nvPr>
        </p:nvSpPr>
        <p:spPr>
          <a:xfrm>
            <a:off x="3884613" y="8685213"/>
            <a:ext cx="2968625" cy="454025"/>
          </a:xfrm>
          <a:prstGeom prst="rect">
            <a:avLst/>
          </a:prstGeom>
          <a:noFill/>
          <a:ln w="9525">
            <a:noFill/>
          </a:ln>
        </p:spPr>
        <p:txBody>
          <a:bodyPr wrap="square" lIns="90000" tIns="46800" rIns="90000" bIns="46800" anchor="b" anchorCtr="0"/>
          <a:p>
            <a:pPr marL="215900" lvl="0" indent="-213995" algn="r" defTabSz="457200">
              <a:buClrTx/>
              <a:buSzPct val="45000"/>
              <a:buFontTx/>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ea typeface="Arial Unicode MS" charset="-122"/>
              </a:rPr>
            </a:fld>
            <a:endParaRPr lang="ru-RU" altLang="x-none" sz="1200" dirty="0" err="1">
              <a:latin typeface="Times New Roman" panose="02020603050405020304" pitchFamily="16" charset="0"/>
              <a:ea typeface="Arial Unicode MS" charset="-122"/>
            </a:endParaRPr>
          </a:p>
        </p:txBody>
      </p:sp>
      <p:sp>
        <p:nvSpPr>
          <p:cNvPr id="11267" name="Slide Image Placeholder 81920"/>
          <p:cNvSpPr>
            <a:spLocks noGrp="1"/>
          </p:cNvSpPr>
          <p:nvPr>
            <p:ph type="sldImg"/>
          </p:nvPr>
        </p:nvSpPr>
        <p:spPr>
          <a:xfrm>
            <a:off x="1143000" y="685800"/>
            <a:ext cx="4572000" cy="3429000"/>
          </a:xfrm>
          <a:solidFill>
            <a:srgbClr val="FFFFFF"/>
          </a:solidFill>
          <a:ln cap="flat"/>
        </p:spPr>
      </p:sp>
      <p:sp>
        <p:nvSpPr>
          <p:cNvPr id="11268" name="Text Placeholder 81921"/>
          <p:cNvSpPr>
            <a:spLocks noGrp="1"/>
          </p:cNvSpPr>
          <p:nvPr>
            <p:ph type="body"/>
          </p:nvPr>
        </p:nvSpPr>
        <p:spPr>
          <a:xfrm>
            <a:off x="685800" y="4343400"/>
            <a:ext cx="5486400" cy="4114800"/>
          </a:xfrm>
        </p:spPr>
        <p:txBody>
          <a:bodyPr wrap="none" lIns="90000" tIns="46800" rIns="90000" bIns="46800" anchor="ctr" anchorCtr="0"/>
          <a:p>
            <a:pPr lvl="0"/>
            <a:endParaRPr lang="en-GB"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4513" name="Slide Image Placeholder 64512"/>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4514" name="Text Placeholder 64513"/>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4513" name="Slide Image Placeholder 64512"/>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4514" name="Text Placeholder 64513"/>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1266" name="Slide Number Placeholder 1"/>
          <p:cNvSpPr/>
          <p:nvPr>
            <p:ph type="sldNum" sz="quarter"/>
          </p:nvPr>
        </p:nvSpPr>
        <p:spPr>
          <a:xfrm>
            <a:off x="3884613" y="8685213"/>
            <a:ext cx="2968625" cy="454025"/>
          </a:xfrm>
          <a:prstGeom prst="rect">
            <a:avLst/>
          </a:prstGeom>
          <a:noFill/>
          <a:ln w="9525">
            <a:noFill/>
          </a:ln>
        </p:spPr>
        <p:txBody>
          <a:bodyPr wrap="square" lIns="90000" tIns="46800" rIns="90000" bIns="46800" anchor="b" anchorCtr="0"/>
          <a:p>
            <a:pPr marL="215900" lvl="0" indent="-213995" algn="r" defTabSz="457200">
              <a:buClrTx/>
              <a:buSzPct val="45000"/>
              <a:buFontTx/>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ea typeface="Arial Unicode MS" charset="-122"/>
              </a:rPr>
            </a:fld>
            <a:endParaRPr lang="ru-RU" altLang="x-none" sz="1200" dirty="0" err="1">
              <a:latin typeface="Times New Roman" panose="02020603050405020304" pitchFamily="16" charset="0"/>
              <a:ea typeface="Arial Unicode MS" charset="-122"/>
            </a:endParaRPr>
          </a:p>
        </p:txBody>
      </p:sp>
      <p:sp>
        <p:nvSpPr>
          <p:cNvPr id="11267" name="Slide Image Placeholder 81920"/>
          <p:cNvSpPr>
            <a:spLocks noGrp="1"/>
          </p:cNvSpPr>
          <p:nvPr>
            <p:ph type="sldImg"/>
          </p:nvPr>
        </p:nvSpPr>
        <p:spPr>
          <a:xfrm>
            <a:off x="1143000" y="685800"/>
            <a:ext cx="4572000" cy="3429000"/>
          </a:xfrm>
          <a:solidFill>
            <a:srgbClr val="FFFFFF"/>
          </a:solidFill>
          <a:ln cap="flat"/>
        </p:spPr>
      </p:sp>
      <p:sp>
        <p:nvSpPr>
          <p:cNvPr id="11268" name="Text Placeholder 81921"/>
          <p:cNvSpPr>
            <a:spLocks noGrp="1"/>
          </p:cNvSpPr>
          <p:nvPr>
            <p:ph type="body"/>
          </p:nvPr>
        </p:nvSpPr>
        <p:spPr>
          <a:xfrm>
            <a:off x="685800" y="4343400"/>
            <a:ext cx="5486400" cy="4114800"/>
          </a:xfrm>
        </p:spPr>
        <p:txBody>
          <a:bodyPr wrap="none" lIns="90000" tIns="46800" rIns="90000" bIns="46800" anchor="ctr" anchorCtr="0"/>
          <a:p>
            <a:pPr lvl="0"/>
            <a:endParaRPr lang="en-GB"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1266" name="Slide Number Placeholder 1"/>
          <p:cNvSpPr/>
          <p:nvPr>
            <p:ph type="sldNum" sz="quarter"/>
          </p:nvPr>
        </p:nvSpPr>
        <p:spPr>
          <a:xfrm>
            <a:off x="3884613" y="8685213"/>
            <a:ext cx="2968625" cy="454025"/>
          </a:xfrm>
          <a:prstGeom prst="rect">
            <a:avLst/>
          </a:prstGeom>
          <a:noFill/>
          <a:ln w="9525">
            <a:noFill/>
          </a:ln>
        </p:spPr>
        <p:txBody>
          <a:bodyPr wrap="square" lIns="90000" tIns="46800" rIns="90000" bIns="46800" anchor="b" anchorCtr="0"/>
          <a:p>
            <a:pPr marL="215900" lvl="0" indent="-213995" algn="r" defTabSz="457200">
              <a:buClrTx/>
              <a:buSzPct val="45000"/>
              <a:buFontTx/>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ea typeface="Arial Unicode MS" charset="-122"/>
              </a:rPr>
            </a:fld>
            <a:endParaRPr lang="ru-RU" altLang="x-none" sz="1200" dirty="0" err="1">
              <a:latin typeface="Times New Roman" panose="02020603050405020304" pitchFamily="16" charset="0"/>
              <a:ea typeface="Arial Unicode MS" charset="-122"/>
            </a:endParaRPr>
          </a:p>
        </p:txBody>
      </p:sp>
      <p:sp>
        <p:nvSpPr>
          <p:cNvPr id="11267" name="Slide Image Placeholder 81920"/>
          <p:cNvSpPr>
            <a:spLocks noGrp="1"/>
          </p:cNvSpPr>
          <p:nvPr>
            <p:ph type="sldImg"/>
          </p:nvPr>
        </p:nvSpPr>
        <p:spPr>
          <a:xfrm>
            <a:off x="1143000" y="685800"/>
            <a:ext cx="4572000" cy="3429000"/>
          </a:xfrm>
          <a:solidFill>
            <a:srgbClr val="FFFFFF"/>
          </a:solidFill>
          <a:ln cap="flat"/>
        </p:spPr>
      </p:sp>
      <p:sp>
        <p:nvSpPr>
          <p:cNvPr id="11268" name="Text Placeholder 81921"/>
          <p:cNvSpPr>
            <a:spLocks noGrp="1"/>
          </p:cNvSpPr>
          <p:nvPr>
            <p:ph type="body"/>
          </p:nvPr>
        </p:nvSpPr>
        <p:spPr>
          <a:xfrm>
            <a:off x="685800" y="4343400"/>
            <a:ext cx="5486400" cy="4114800"/>
          </a:xfrm>
        </p:spPr>
        <p:txBody>
          <a:bodyPr wrap="none" lIns="90000" tIns="46800" rIns="90000" bIns="46800" anchor="ctr" anchorCtr="0"/>
          <a:p>
            <a:pPr lvl="0"/>
            <a:endParaRPr lang="en-GB"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06375" algn="r" defTabSz="457200" eaLnBrk="1" hangingPunct="1">
              <a:lnSpc>
                <a:spcPct val="100000"/>
              </a:lnSpc>
              <a:buClrTx/>
              <a:buSzPct val="45000"/>
              <a:buFontTx/>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22529" name="Slide Image Placeholder 22528"/>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22530" name="Text Placeholder 22529"/>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1266" name="Slide Number Placeholder 1"/>
          <p:cNvSpPr/>
          <p:nvPr>
            <p:ph type="sldNum" sz="quarter"/>
          </p:nvPr>
        </p:nvSpPr>
        <p:spPr>
          <a:xfrm>
            <a:off x="3884613" y="8685213"/>
            <a:ext cx="2968625" cy="454025"/>
          </a:xfrm>
          <a:prstGeom prst="rect">
            <a:avLst/>
          </a:prstGeom>
          <a:noFill/>
          <a:ln w="9525">
            <a:noFill/>
          </a:ln>
        </p:spPr>
        <p:txBody>
          <a:bodyPr wrap="square" lIns="90000" tIns="46800" rIns="90000" bIns="46800" anchor="b" anchorCtr="0"/>
          <a:p>
            <a:pPr marL="215900" lvl="0" indent="-213995" algn="r" defTabSz="457200">
              <a:buClrTx/>
              <a:buSzPct val="45000"/>
              <a:buFontTx/>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ea typeface="Arial Unicode MS" charset="-122"/>
              </a:rPr>
            </a:fld>
            <a:endParaRPr lang="ru-RU" altLang="x-none" sz="1200" dirty="0" err="1">
              <a:latin typeface="Times New Roman" panose="02020603050405020304" pitchFamily="16" charset="0"/>
              <a:ea typeface="Arial Unicode MS" charset="-122"/>
            </a:endParaRPr>
          </a:p>
        </p:txBody>
      </p:sp>
      <p:sp>
        <p:nvSpPr>
          <p:cNvPr id="11267" name="Slide Image Placeholder 81920"/>
          <p:cNvSpPr>
            <a:spLocks noGrp="1"/>
          </p:cNvSpPr>
          <p:nvPr>
            <p:ph type="sldImg"/>
          </p:nvPr>
        </p:nvSpPr>
        <p:spPr>
          <a:xfrm>
            <a:off x="1143000" y="685800"/>
            <a:ext cx="4572000" cy="3429000"/>
          </a:xfrm>
          <a:solidFill>
            <a:srgbClr val="FFFFFF"/>
          </a:solidFill>
          <a:ln cap="flat"/>
        </p:spPr>
      </p:sp>
      <p:sp>
        <p:nvSpPr>
          <p:cNvPr id="11268" name="Text Placeholder 81921"/>
          <p:cNvSpPr>
            <a:spLocks noGrp="1"/>
          </p:cNvSpPr>
          <p:nvPr>
            <p:ph type="body"/>
          </p:nvPr>
        </p:nvSpPr>
        <p:spPr>
          <a:xfrm>
            <a:off x="685800" y="4343400"/>
            <a:ext cx="5486400" cy="4114800"/>
          </a:xfrm>
        </p:spPr>
        <p:txBody>
          <a:bodyPr wrap="none" lIns="90000" tIns="46800" rIns="90000" bIns="46800" anchor="ctr" anchorCtr="0"/>
          <a:p>
            <a:pPr lvl="0"/>
            <a:endParaRPr lang="en-GB"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1266" name="Slide Number Placeholder 1"/>
          <p:cNvSpPr/>
          <p:nvPr>
            <p:ph type="sldNum" sz="quarter"/>
          </p:nvPr>
        </p:nvSpPr>
        <p:spPr>
          <a:xfrm>
            <a:off x="3884613" y="8685213"/>
            <a:ext cx="2968625" cy="454025"/>
          </a:xfrm>
          <a:prstGeom prst="rect">
            <a:avLst/>
          </a:prstGeom>
          <a:noFill/>
          <a:ln w="9525">
            <a:noFill/>
          </a:ln>
        </p:spPr>
        <p:txBody>
          <a:bodyPr wrap="square" lIns="90000" tIns="46800" rIns="90000" bIns="46800" anchor="b" anchorCtr="0"/>
          <a:p>
            <a:pPr marL="215900" lvl="0" indent="-213995" algn="r" defTabSz="457200">
              <a:buClrTx/>
              <a:buSzPct val="45000"/>
              <a:buFontTx/>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ea typeface="Arial Unicode MS" charset="-122"/>
              </a:rPr>
            </a:fld>
            <a:endParaRPr lang="ru-RU" altLang="x-none" sz="1200" dirty="0" err="1">
              <a:latin typeface="Times New Roman" panose="02020603050405020304" pitchFamily="16" charset="0"/>
              <a:ea typeface="Arial Unicode MS" charset="-122"/>
            </a:endParaRPr>
          </a:p>
        </p:txBody>
      </p:sp>
      <p:sp>
        <p:nvSpPr>
          <p:cNvPr id="11267" name="Slide Image Placeholder 81920"/>
          <p:cNvSpPr>
            <a:spLocks noGrp="1"/>
          </p:cNvSpPr>
          <p:nvPr>
            <p:ph type="sldImg"/>
          </p:nvPr>
        </p:nvSpPr>
        <p:spPr>
          <a:xfrm>
            <a:off x="1143000" y="685800"/>
            <a:ext cx="4572000" cy="3429000"/>
          </a:xfrm>
          <a:solidFill>
            <a:srgbClr val="FFFFFF"/>
          </a:solidFill>
          <a:ln cap="flat"/>
        </p:spPr>
      </p:sp>
      <p:sp>
        <p:nvSpPr>
          <p:cNvPr id="11268" name="Text Placeholder 81921"/>
          <p:cNvSpPr>
            <a:spLocks noGrp="1"/>
          </p:cNvSpPr>
          <p:nvPr>
            <p:ph type="body"/>
          </p:nvPr>
        </p:nvSpPr>
        <p:spPr>
          <a:xfrm>
            <a:off x="685800" y="4343400"/>
            <a:ext cx="5486400" cy="4114800"/>
          </a:xfrm>
        </p:spPr>
        <p:txBody>
          <a:bodyPr wrap="none" lIns="90000" tIns="46800" rIns="90000" bIns="46800" anchor="ctr" anchorCtr="0"/>
          <a:p>
            <a:pPr lvl="0"/>
            <a:endParaRPr lang="en-GB"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2465" name="Slide Image Placeholder 62464"/>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2466" name="Text Placeholder 62465"/>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3489" name="Slide Image Placeholder 63488"/>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3490" name="Text Placeholder 63489"/>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4513" name="Slide Image Placeholder 64512"/>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4514" name="Text Placeholder 64513"/>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Slide Number Placeholder 1"/>
          <p:cNvSpPr/>
          <p:nvPr>
            <p:ph type="sldNum" idx="2"/>
          </p:nvPr>
        </p:nvSpPr>
        <p:spPr/>
        <p:txBody>
          <a:bodyPr/>
          <a:p>
            <a:pPr marL="215900" lvl="0" indent="-215900" algn="r" defTabSz="457200" eaLnBrk="1" hangingPunct="1">
              <a:buClr>
                <a:srgbClr val="000000"/>
              </a:buClr>
              <a:buSzPct val="45000"/>
              <a:buFont typeface="Wingdings" panose="05000000000000000000" pitchFamily="2" charset="2"/>
              <a:buNone/>
              <a:tabLst>
                <a:tab pos="723900" algn="l"/>
                <a:tab pos="1447800" algn="l"/>
                <a:tab pos="2171700" algn="l"/>
                <a:tab pos="2895600" algn="l"/>
              </a:tabLst>
            </a:pPr>
            <a:fld id="{9A0DB2DC-4C9A-4742-B13C-FB6460FD3503}" type="slidenum">
              <a:rPr lang="ru-RU" altLang="x-none" sz="1200" dirty="0" err="1">
                <a:latin typeface="Times New Roman" panose="02020603050405020304" pitchFamily="16" charset="0"/>
                <a:cs typeface="Arial Unicode MS" charset="0"/>
              </a:rPr>
            </a:fld>
            <a:endParaRPr lang="ru-RU" altLang="x-none" sz="1200" dirty="0" err="1">
              <a:latin typeface="Times New Roman" panose="02020603050405020304" pitchFamily="16" charset="0"/>
              <a:ea typeface="Arial Unicode MS" charset="0"/>
              <a:cs typeface="Arial Unicode MS" charset="0"/>
            </a:endParaRPr>
          </a:p>
        </p:txBody>
      </p:sp>
      <p:sp>
        <p:nvSpPr>
          <p:cNvPr id="64513" name="Slide Image Placeholder 64512"/>
          <p:cNvSpPr txBox="1"/>
          <p:nvPr>
            <p:ph type="sldImg"/>
          </p:nvPr>
        </p:nvSpPr>
        <p:spPr>
          <a:xfrm>
            <a:off x="1143000" y="685800"/>
            <a:ext cx="4572000" cy="3429000"/>
          </a:xfrm>
          <a:prstGeom prst="rect">
            <a:avLst/>
          </a:prstGeom>
          <a:solidFill>
            <a:srgbClr val="FFFFFF"/>
          </a:solidFill>
          <a:ln w="9525" cap="flat" cmpd="sng">
            <a:solidFill>
              <a:srgbClr val="000000"/>
            </a:solidFill>
            <a:prstDash val="solid"/>
            <a:miter/>
            <a:headEnd type="none" w="med" len="med"/>
            <a:tailEnd type="none" w="med" len="med"/>
          </a:ln>
        </p:spPr>
      </p:sp>
      <p:sp>
        <p:nvSpPr>
          <p:cNvPr id="64514" name="Text Placeholder 64513"/>
          <p:cNvSpPr txBox="1"/>
          <p:nvPr>
            <p:ph type="body" idx="1"/>
          </p:nvPr>
        </p:nvSpPr>
        <p:spPr>
          <a:xfrm>
            <a:off x="685800" y="4343400"/>
            <a:ext cx="5486400" cy="4114800"/>
          </a:xfrm>
          <a:prstGeom prst="rect">
            <a:avLst/>
          </a:prstGeom>
          <a:noFill/>
          <a:ln w="9525">
            <a:noFill/>
          </a:ln>
        </p:spPr>
        <p:txBody>
          <a:bodyPr wrap="none" anchor="ctr" anchorCtr="0"/>
          <a:p>
            <a:pPr lvl="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pPr fontAlgn="base"/>
            <a:r>
              <a:rPr lang="en-US" strike="noStrike" noProof="1" smtClean="0"/>
              <a:t>Click to edit Master title style</a:t>
            </a:r>
            <a:endParaRPr lang="en-US" strike="noStrike" noProof="1"/>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en-US" strike="noStrike" noProof="1" smtClean="0"/>
              <a:t>Click to edit Master subtitle style</a:t>
            </a:r>
            <a:endParaRPr lang="en-US" strike="noStrike" noProof="1"/>
          </a:p>
        </p:txBody>
      </p:sp>
      <p:sp>
        <p:nvSpPr>
          <p:cNvPr id="4" name="Slide Number Placeholder 3"/>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p:txBody>
          <a:bodyPr vert="eaVert"/>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Slide Number Placeholder 3"/>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47235" y="228600"/>
            <a:ext cx="2083991" cy="5788025"/>
          </a:xfrm>
        </p:spPr>
        <p:txBody>
          <a:bodyPr vert="eaVert"/>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a:xfrm>
            <a:off x="195263" y="228600"/>
            <a:ext cx="6131160" cy="5788025"/>
          </a:xfrm>
        </p:spPr>
        <p:txBody>
          <a:bodyPr vert="eaVert"/>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Slide Number Placeholder 3"/>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pPr fontAlgn="base"/>
            <a:r>
              <a:rPr lang="en-US" strike="noStrike" noProof="1" smtClean="0"/>
              <a:t>Click to edit Master title style</a:t>
            </a:r>
            <a:endParaRPr lang="en-US" strike="noStrike" noProof="1"/>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en-US" strike="noStrike" noProof="1" smtClean="0"/>
              <a:t>Click to edit Master subtitle style</a:t>
            </a:r>
            <a:endParaRPr lang="en-US" strike="noStrike" noProof="1"/>
          </a:p>
        </p:txBody>
      </p:sp>
      <p:sp>
        <p:nvSpPr>
          <p:cNvPr id="4" name="Slide Number Placeholder 3"/>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Slide Number Placeholder 3"/>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4500"/>
            </a:lvl1p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en-US" strike="noStrike" noProof="1" smtClean="0"/>
              <a:t>Click to edit Master text styles</a:t>
            </a:r>
            <a:endParaRPr lang="en-US" strike="noStrike" noProof="1" smtClean="0"/>
          </a:p>
        </p:txBody>
      </p:sp>
      <p:sp>
        <p:nvSpPr>
          <p:cNvPr id="4" name="Slide Number Placeholder 3"/>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Content Placeholder 2"/>
          <p:cNvSpPr>
            <a:spLocks noGrp="1"/>
          </p:cNvSpPr>
          <p:nvPr>
            <p:ph sz="half" idx="1"/>
          </p:nvPr>
        </p:nvSpPr>
        <p:spPr>
          <a:xfrm>
            <a:off x="609600" y="1600200"/>
            <a:ext cx="3881596" cy="4416425"/>
          </a:xfrm>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Content Placeholder 3"/>
          <p:cNvSpPr>
            <a:spLocks noGrp="1"/>
          </p:cNvSpPr>
          <p:nvPr>
            <p:ph sz="half" idx="2"/>
          </p:nvPr>
        </p:nvSpPr>
        <p:spPr>
          <a:xfrm>
            <a:off x="4649629" y="1600200"/>
            <a:ext cx="3881596" cy="4416425"/>
          </a:xfrm>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5" name="Slide Number Placeholder 4"/>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en-US" strike="noStrike" noProof="1" smtClean="0"/>
              <a:t>Click to edit Master text styles</a:t>
            </a:r>
            <a:endParaRPr lang="en-US" strike="noStrike" noProof="1" smtClean="0"/>
          </a:p>
        </p:txBody>
      </p:sp>
      <p:sp>
        <p:nvSpPr>
          <p:cNvPr id="4" name="Content Placeholder 3"/>
          <p:cNvSpPr>
            <a:spLocks noGrp="1"/>
          </p:cNvSpPr>
          <p:nvPr>
            <p:ph sz="half" idx="2"/>
          </p:nvPr>
        </p:nvSpPr>
        <p:spPr>
          <a:xfrm>
            <a:off x="629841" y="2505075"/>
            <a:ext cx="3868340" cy="3684588"/>
          </a:xfrm>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en-US" strike="noStrike" noProof="1" smtClean="0"/>
              <a:t>Click to edit Master text styles</a:t>
            </a:r>
            <a:endParaRPr lang="en-US" strike="noStrike" noProof="1" smtClean="0"/>
          </a:p>
        </p:txBody>
      </p:sp>
      <p:sp>
        <p:nvSpPr>
          <p:cNvPr id="6" name="Content Placeholder 5"/>
          <p:cNvSpPr>
            <a:spLocks noGrp="1"/>
          </p:cNvSpPr>
          <p:nvPr>
            <p:ph sz="quarter" idx="4"/>
          </p:nvPr>
        </p:nvSpPr>
        <p:spPr>
          <a:xfrm>
            <a:off x="4629150" y="2505075"/>
            <a:ext cx="3887391" cy="3684588"/>
          </a:xfrm>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7" name="Slide Number Placeholder 6"/>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Slide Number Placeholder 2"/>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en-US" strike="noStrike" noProof="1" smtClean="0"/>
              <a:t>Click to edit Master text styles</a:t>
            </a:r>
            <a:endParaRPr lang="en-US" strike="noStrike" noProof="1" smtClean="0"/>
          </a:p>
        </p:txBody>
      </p:sp>
      <p:sp>
        <p:nvSpPr>
          <p:cNvPr id="5" name="Slide Number Placeholder 4"/>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Slide Number Placeholder 3"/>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pPr fontAlgn="base"/>
            <a:r>
              <a:rPr lang="en-US" strike="noStrike" noProof="1" smtClean="0"/>
              <a:t>Click to edit Master title style</a:t>
            </a:r>
            <a:endParaRPr lang="en-US" strike="noStrike" noProof="1"/>
          </a:p>
        </p:txBody>
      </p:sp>
      <p:sp>
        <p:nvSpPr>
          <p:cNvPr id="3" name="Picture Placeholder 2"/>
          <p:cNvSpPr>
            <a:spLocks noGrp="1"/>
          </p:cNvSpPr>
          <p:nvPr>
            <p:ph type="pic" idx="1"/>
          </p:nvPr>
        </p:nvSpPr>
        <p:spPr>
          <a:xfrm>
            <a:off x="3887391" y="987425"/>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en-US" strike="noStrike" noProof="1"/>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en-US" strike="noStrike" noProof="1" smtClean="0"/>
              <a:t>Click to edit Master text styles</a:t>
            </a:r>
            <a:endParaRPr lang="en-US" strike="noStrike" noProof="1" smtClean="0"/>
          </a:p>
        </p:txBody>
      </p:sp>
      <p:sp>
        <p:nvSpPr>
          <p:cNvPr id="5" name="Slide Number Placeholder 4"/>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p:txBody>
          <a:bodyPr vert="eaVert"/>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Slide Number Placeholder 3"/>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47235" y="228600"/>
            <a:ext cx="2083991" cy="5788025"/>
          </a:xfrm>
        </p:spPr>
        <p:txBody>
          <a:bodyPr vert="eaVert"/>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a:xfrm>
            <a:off x="195263" y="228600"/>
            <a:ext cx="6131160" cy="5788025"/>
          </a:xfrm>
        </p:spPr>
        <p:txBody>
          <a:bodyPr vert="eaVert"/>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Slide Number Placeholder 3"/>
          <p:cNvSpPr>
            <a:spLocks noGrp="1"/>
          </p:cNvSpPr>
          <p:nvPr>
            <p:ph type="sldNum" idx="10"/>
          </p:nvPr>
        </p:nvSpPr>
        <p:spPr/>
        <p:txBody>
          <a:bodyPr/>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4500"/>
            </a:lvl1p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en-US" strike="noStrike" noProof="1" smtClean="0"/>
              <a:t>Click to edit Master text styles</a:t>
            </a:r>
            <a:endParaRPr lang="en-US" strike="noStrike" noProof="1" smtClean="0"/>
          </a:p>
        </p:txBody>
      </p:sp>
      <p:sp>
        <p:nvSpPr>
          <p:cNvPr id="4" name="Slide Number Placeholder 3"/>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Content Placeholder 2"/>
          <p:cNvSpPr>
            <a:spLocks noGrp="1"/>
          </p:cNvSpPr>
          <p:nvPr>
            <p:ph sz="half" idx="1"/>
          </p:nvPr>
        </p:nvSpPr>
        <p:spPr>
          <a:xfrm>
            <a:off x="609600" y="1600200"/>
            <a:ext cx="3881596" cy="4416425"/>
          </a:xfrm>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Content Placeholder 3"/>
          <p:cNvSpPr>
            <a:spLocks noGrp="1"/>
          </p:cNvSpPr>
          <p:nvPr>
            <p:ph sz="half" idx="2"/>
          </p:nvPr>
        </p:nvSpPr>
        <p:spPr>
          <a:xfrm>
            <a:off x="4649629" y="1600200"/>
            <a:ext cx="3881596" cy="4416425"/>
          </a:xfrm>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5" name="Slide Number Placeholder 4"/>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en-US" strike="noStrike" noProof="1" smtClean="0"/>
              <a:t>Click to edit Master text styles</a:t>
            </a:r>
            <a:endParaRPr lang="en-US" strike="noStrike" noProof="1" smtClean="0"/>
          </a:p>
        </p:txBody>
      </p:sp>
      <p:sp>
        <p:nvSpPr>
          <p:cNvPr id="4" name="Content Placeholder 3"/>
          <p:cNvSpPr>
            <a:spLocks noGrp="1"/>
          </p:cNvSpPr>
          <p:nvPr>
            <p:ph sz="half" idx="2"/>
          </p:nvPr>
        </p:nvSpPr>
        <p:spPr>
          <a:xfrm>
            <a:off x="629841" y="2505075"/>
            <a:ext cx="3868340" cy="3684588"/>
          </a:xfrm>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en-US" strike="noStrike" noProof="1" smtClean="0"/>
              <a:t>Click to edit Master text styles</a:t>
            </a:r>
            <a:endParaRPr lang="en-US" strike="noStrike" noProof="1" smtClean="0"/>
          </a:p>
        </p:txBody>
      </p:sp>
      <p:sp>
        <p:nvSpPr>
          <p:cNvPr id="6" name="Content Placeholder 5"/>
          <p:cNvSpPr>
            <a:spLocks noGrp="1"/>
          </p:cNvSpPr>
          <p:nvPr>
            <p:ph sz="quarter" idx="4"/>
          </p:nvPr>
        </p:nvSpPr>
        <p:spPr>
          <a:xfrm>
            <a:off x="4629150" y="2505075"/>
            <a:ext cx="3887391" cy="3684588"/>
          </a:xfrm>
        </p:spPr>
        <p:txBody>
          <a:body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7" name="Slide Number Placeholder 6"/>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Slide Number Placeholder 2"/>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en-US" strike="noStrike" noProof="1" smtClean="0"/>
              <a:t>Click to edit Master text styles</a:t>
            </a:r>
            <a:endParaRPr lang="en-US" strike="noStrike" noProof="1" smtClean="0"/>
          </a:p>
          <a:p>
            <a:pPr lvl="1" fontAlgn="base"/>
            <a:r>
              <a:rPr lang="en-US" strike="noStrike" noProof="1" smtClean="0"/>
              <a:t>Second level</a:t>
            </a:r>
            <a:endParaRPr lang="en-US" strike="noStrike" noProof="1" smtClean="0"/>
          </a:p>
          <a:p>
            <a:pPr lvl="2" fontAlgn="base"/>
            <a:r>
              <a:rPr lang="en-US" strike="noStrike" noProof="1" smtClean="0"/>
              <a:t>Third level</a:t>
            </a:r>
            <a:endParaRPr lang="en-US" strike="noStrike" noProof="1" smtClean="0"/>
          </a:p>
          <a:p>
            <a:pPr lvl="3" fontAlgn="base"/>
            <a:r>
              <a:rPr lang="en-US" strike="noStrike" noProof="1" smtClean="0"/>
              <a:t>Fourth level</a:t>
            </a:r>
            <a:endParaRPr lang="en-US" strike="noStrike" noProof="1" smtClean="0"/>
          </a:p>
          <a:p>
            <a:pPr lvl="4" fontAlgn="base"/>
            <a:r>
              <a:rPr lang="en-US" strike="noStrike" noProof="1" smtClean="0"/>
              <a:t>Fifth level</a:t>
            </a:r>
            <a:endParaRPr lang="en-US" strike="noStrike" noProof="1"/>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en-US" strike="noStrike" noProof="1" smtClean="0"/>
              <a:t>Click to edit Master text styles</a:t>
            </a:r>
            <a:endParaRPr lang="en-US" strike="noStrike" noProof="1" smtClean="0"/>
          </a:p>
        </p:txBody>
      </p:sp>
      <p:sp>
        <p:nvSpPr>
          <p:cNvPr id="5" name="Slide Number Placeholder 4"/>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pPr fontAlgn="base"/>
            <a:r>
              <a:rPr lang="en-US" strike="noStrike" noProof="1" smtClean="0"/>
              <a:t>Click to edit Master title style</a:t>
            </a:r>
            <a:endParaRPr lang="en-US" strike="noStrike" noProof="1"/>
          </a:p>
        </p:txBody>
      </p:sp>
      <p:sp>
        <p:nvSpPr>
          <p:cNvPr id="3" name="Picture Placeholder 2"/>
          <p:cNvSpPr>
            <a:spLocks noGrp="1"/>
          </p:cNvSpPr>
          <p:nvPr>
            <p:ph type="pic" idx="1"/>
          </p:nvPr>
        </p:nvSpPr>
        <p:spPr>
          <a:xfrm>
            <a:off x="3887391" y="987425"/>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en-US" strike="noStrike" noProof="1"/>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en-US" strike="noStrike" noProof="1" smtClean="0"/>
              <a:t>Click to edit Master text styles</a:t>
            </a:r>
            <a:endParaRPr lang="en-US" strike="noStrike" noProof="1" smtClean="0"/>
          </a:p>
        </p:txBody>
      </p:sp>
      <p:sp>
        <p:nvSpPr>
          <p:cNvPr id="5" name="Slide Number Placeholder 4"/>
          <p:cNvSpPr>
            <a:spLocks noGrp="1"/>
          </p:cNvSpPr>
          <p:nvPr>
            <p:ph type="sldNum" idx="10"/>
          </p:nvPr>
        </p:nvSpPr>
        <p:spPr/>
        <p:txBody>
          <a:bodyPr/>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grpSp>
        <p:nvGrpSpPr>
          <p:cNvPr id="1026" name="Group 1024"/>
          <p:cNvGrpSpPr/>
          <p:nvPr/>
        </p:nvGrpSpPr>
        <p:grpSpPr>
          <a:xfrm>
            <a:off x="0" y="152400"/>
            <a:ext cx="8683625" cy="6092825"/>
            <a:chOff x="0" y="96"/>
            <a:chExt cx="5470" cy="3838"/>
          </a:xfrm>
        </p:grpSpPr>
        <p:sp>
          <p:nvSpPr>
            <p:cNvPr id="1027" name="Rounded Rectangle 1025"/>
            <p:cNvSpPr/>
            <p:nvPr/>
          </p:nvSpPr>
          <p:spPr>
            <a:xfrm>
              <a:off x="240" y="336"/>
              <a:ext cx="5230" cy="3598"/>
            </a:xfrm>
            <a:prstGeom prst="roundRect">
              <a:avLst>
                <a:gd name="adj" fmla="val 13727"/>
              </a:avLst>
            </a:prstGeom>
            <a:noFill/>
            <a:ln w="50760" cap="sq" cmpd="sng">
              <a:solidFill>
                <a:srgbClr val="669999"/>
              </a:solidFill>
              <a:prstDash val="solid"/>
              <a:miter/>
              <a:headEnd type="none" w="med" len="med"/>
              <a:tailEnd type="none" w="med" len="med"/>
            </a:ln>
          </p:spPr>
          <p:txBody>
            <a:bodyPr anchor="t" anchorCtr="0"/>
            <a:p>
              <a:pPr lvl="0"/>
              <a:endParaRPr lang="en-US" altLang="zh-CN">
                <a:latin typeface="Arial" panose="020B0604020202020204" pitchFamily="34" charset="0"/>
              </a:endParaRPr>
            </a:p>
          </p:txBody>
        </p:sp>
        <p:sp>
          <p:nvSpPr>
            <p:cNvPr id="1028" name="Freeform 1026"/>
            <p:cNvSpPr/>
            <p:nvPr/>
          </p:nvSpPr>
          <p:spPr>
            <a:xfrm>
              <a:off x="0" y="96"/>
              <a:ext cx="5374" cy="766"/>
            </a:xfrm>
            <a:custGeom>
              <a:avLst/>
              <a:gdLst/>
              <a:ahLst/>
              <a:cxnLst>
                <a:cxn ang="0">
                  <a:pos x="0" y="0"/>
                </a:cxn>
                <a:cxn ang="0">
                  <a:pos x="2" y="0"/>
                </a:cxn>
                <a:cxn ang="0">
                  <a:pos x="2" y="2"/>
                </a:cxn>
                <a:cxn ang="0">
                  <a:pos x="2" y="2"/>
                </a:cxn>
                <a:cxn ang="0">
                  <a:pos x="0" y="2"/>
                </a:cxn>
              </a:cxnLst>
              <a:pathLst>
                <a:path w="7000" h="1000">
                  <a:moveTo>
                    <a:pt x="0" y="0"/>
                  </a:moveTo>
                  <a:lnTo>
                    <a:pt x="6499" y="0"/>
                  </a:lnTo>
                  <a:cubicBezTo>
                    <a:pt x="6776" y="0"/>
                    <a:pt x="7000" y="223"/>
                    <a:pt x="7000" y="500"/>
                  </a:cubicBezTo>
                  <a:cubicBezTo>
                    <a:pt x="7000" y="776"/>
                    <a:pt x="6776" y="999"/>
                    <a:pt x="6500" y="1000"/>
                  </a:cubicBezTo>
                  <a:lnTo>
                    <a:pt x="0" y="1000"/>
                  </a:lnTo>
                  <a:lnTo>
                    <a:pt x="0" y="0"/>
                  </a:lnTo>
                  <a:close/>
                </a:path>
              </a:pathLst>
            </a:custGeom>
            <a:solidFill>
              <a:srgbClr val="6666CC"/>
            </a:solidFill>
            <a:ln w="9525">
              <a:noFill/>
            </a:ln>
          </p:spPr>
          <p:txBody>
            <a:bodyPr/>
            <a:p>
              <a:endParaRPr lang="en-US"/>
            </a:p>
          </p:txBody>
        </p:sp>
        <p:sp>
          <p:nvSpPr>
            <p:cNvPr id="1029" name="Straight Connector 1027"/>
            <p:cNvSpPr/>
            <p:nvPr/>
          </p:nvSpPr>
          <p:spPr>
            <a:xfrm>
              <a:off x="0" y="768"/>
              <a:ext cx="5086" cy="0"/>
            </a:xfrm>
            <a:prstGeom prst="line">
              <a:avLst/>
            </a:prstGeom>
            <a:ln w="38160" cap="sq" cmpd="sng">
              <a:solidFill>
                <a:srgbClr val="FFFFFF"/>
              </a:solidFill>
              <a:prstDash val="solid"/>
              <a:miter/>
              <a:headEnd type="none" w="med" len="med"/>
              <a:tailEnd type="none" w="med" len="med"/>
            </a:ln>
          </p:spPr>
        </p:sp>
      </p:grpSp>
      <p:sp>
        <p:nvSpPr>
          <p:cNvPr id="1030" name="Title 1028"/>
          <p:cNvSpPr>
            <a:spLocks noGrp="1"/>
          </p:cNvSpPr>
          <p:nvPr>
            <p:ph type="title"/>
          </p:nvPr>
        </p:nvSpPr>
        <p:spPr>
          <a:xfrm>
            <a:off x="195263" y="228600"/>
            <a:ext cx="8012112" cy="911225"/>
          </a:xfrm>
          <a:prstGeom prst="rect">
            <a:avLst/>
          </a:prstGeom>
          <a:noFill/>
          <a:ln w="9525">
            <a:noFill/>
          </a:ln>
        </p:spPr>
        <p:txBody>
          <a:bodyPr wrap="square" lIns="90000" tIns="46800" rIns="90000" bIns="46800" anchor="ctr" anchorCtr="0"/>
          <a:p>
            <a:pPr lvl="0"/>
            <a:r>
              <a:rPr lang="en-GB" altLang="en-US" dirty="0"/>
              <a:t>Для правки текста заголовка щелкните мышью</a:t>
            </a:r>
            <a:endParaRPr lang="en-GB" altLang="en-US" dirty="0"/>
          </a:p>
        </p:txBody>
      </p:sp>
      <p:sp>
        <p:nvSpPr>
          <p:cNvPr id="1031" name="Text Placeholder 1029"/>
          <p:cNvSpPr>
            <a:spLocks noGrp="1"/>
          </p:cNvSpPr>
          <p:nvPr>
            <p:ph type="body"/>
          </p:nvPr>
        </p:nvSpPr>
        <p:spPr>
          <a:xfrm>
            <a:off x="609600" y="1600200"/>
            <a:ext cx="7921625" cy="4416425"/>
          </a:xfrm>
          <a:prstGeom prst="rect">
            <a:avLst/>
          </a:prstGeom>
          <a:noFill/>
          <a:ln w="9525">
            <a:noFill/>
          </a:ln>
        </p:spPr>
        <p:txBody>
          <a:bodyPr wrap="square" lIns="90000" tIns="46800" rIns="90000" bIns="46800" anchor="t" anchorCtr="0"/>
          <a:p>
            <a:pPr lvl="0"/>
            <a:r>
              <a:rPr lang="en-GB" altLang="en-US" dirty="0"/>
              <a:t>Для правки структуры щелкните мышью</a:t>
            </a:r>
            <a:endParaRPr lang="en-GB" altLang="en-US" dirty="0"/>
          </a:p>
          <a:p>
            <a:pPr lvl="1"/>
            <a:r>
              <a:rPr lang="en-GB" altLang="en-US" dirty="0"/>
              <a:t>Второй уровень структуры</a:t>
            </a:r>
            <a:endParaRPr lang="en-GB" altLang="en-US" dirty="0"/>
          </a:p>
          <a:p>
            <a:pPr lvl="2"/>
            <a:r>
              <a:rPr lang="en-GB" altLang="en-US" dirty="0"/>
              <a:t>Третий уровень структуры</a:t>
            </a:r>
            <a:endParaRPr lang="en-GB" altLang="en-US" dirty="0"/>
          </a:p>
          <a:p>
            <a:pPr lvl="3"/>
            <a:r>
              <a:rPr lang="en-GB" altLang="en-US" dirty="0"/>
              <a:t>Четвёртый уровень структуры</a:t>
            </a:r>
            <a:endParaRPr lang="en-GB" altLang="en-US" dirty="0"/>
          </a:p>
          <a:p>
            <a:pPr lvl="4"/>
            <a:r>
              <a:rPr lang="en-GB" altLang="en-US" dirty="0"/>
              <a:t>Пятый уровень структуры</a:t>
            </a:r>
            <a:endParaRPr lang="en-GB" altLang="en-US" dirty="0"/>
          </a:p>
          <a:p>
            <a:pPr lvl="4"/>
            <a:r>
              <a:rPr lang="en-GB" altLang="en-US" dirty="0"/>
              <a:t>Шестой уровень структуры</a:t>
            </a:r>
            <a:endParaRPr lang="en-GB" altLang="en-US" dirty="0"/>
          </a:p>
          <a:p>
            <a:pPr lvl="4"/>
            <a:r>
              <a:rPr lang="en-GB" altLang="en-US" dirty="0"/>
              <a:t>Седьмой уровень структуры</a:t>
            </a:r>
            <a:endParaRPr lang="en-GB" altLang="en-US" dirty="0"/>
          </a:p>
          <a:p>
            <a:pPr lvl="4"/>
            <a:r>
              <a:rPr lang="en-GB" altLang="en-US" dirty="0"/>
              <a:t>Восьмой уровень структуры</a:t>
            </a:r>
            <a:endParaRPr lang="en-GB" altLang="en-US" dirty="0"/>
          </a:p>
          <a:p>
            <a:pPr lvl="4"/>
            <a:r>
              <a:rPr lang="en-GB" altLang="en-US" dirty="0"/>
              <a:t>Девятый уровень структуры</a:t>
            </a:r>
            <a:endParaRPr lang="en-GB" altLang="en-US" dirty="0"/>
          </a:p>
        </p:txBody>
      </p:sp>
      <p:sp>
        <p:nvSpPr>
          <p:cNvPr id="1032" name="Text Box 1030"/>
          <p:cNvSpPr txBox="1"/>
          <p:nvPr/>
        </p:nvSpPr>
        <p:spPr>
          <a:xfrm>
            <a:off x="457200" y="6248400"/>
            <a:ext cx="2133600" cy="457200"/>
          </a:xfrm>
          <a:prstGeom prst="rect">
            <a:avLst/>
          </a:prstGeom>
          <a:noFill/>
          <a:ln w="9525">
            <a:noFill/>
          </a:ln>
        </p:spPr>
        <p:txBody>
          <a:bodyPr anchor="t" anchorCtr="0"/>
          <a:p>
            <a:pPr lvl="0"/>
            <a:endParaRPr lang="en-US" altLang="zh-CN">
              <a:latin typeface="Arial" panose="020B0604020202020204" pitchFamily="34" charset="0"/>
            </a:endParaRPr>
          </a:p>
        </p:txBody>
      </p:sp>
      <p:sp>
        <p:nvSpPr>
          <p:cNvPr id="1033" name="Text Box 1031"/>
          <p:cNvSpPr txBox="1"/>
          <p:nvPr/>
        </p:nvSpPr>
        <p:spPr>
          <a:xfrm>
            <a:off x="3124200" y="6248400"/>
            <a:ext cx="2895600" cy="457200"/>
          </a:xfrm>
          <a:prstGeom prst="rect">
            <a:avLst/>
          </a:prstGeom>
          <a:noFill/>
          <a:ln w="9525">
            <a:noFill/>
          </a:ln>
        </p:spPr>
        <p:txBody>
          <a:bodyPr anchor="t" anchorCtr="0"/>
          <a:p>
            <a:pPr lvl="0"/>
            <a:endParaRPr lang="en-US" altLang="zh-CN">
              <a:latin typeface="Arial" panose="020B0604020202020204" pitchFamily="34" charset="0"/>
            </a:endParaRPr>
          </a:p>
        </p:txBody>
      </p:sp>
      <p:sp>
        <p:nvSpPr>
          <p:cNvPr id="2" name="Slide Number Placeholder 1032"/>
          <p:cNvSpPr>
            <a:spLocks noGrp="1"/>
          </p:cNvSpPr>
          <p:nvPr>
            <p:ph type="sldNum"/>
          </p:nvPr>
        </p:nvSpPr>
        <p:spPr>
          <a:xfrm>
            <a:off x="6553200" y="6248400"/>
            <a:ext cx="2130425" cy="454025"/>
          </a:xfrm>
          <a:prstGeom prst="rect">
            <a:avLst/>
          </a:prstGeom>
          <a:noFill/>
          <a:ln w="9525">
            <a:noFill/>
          </a:ln>
        </p:spPr>
        <p:txBody>
          <a:bodyPr wrap="square" lIns="90000" tIns="46800" rIns="90000" bIns="46800" anchor="b" anchorCtr="0"/>
          <a:lstStyle>
            <a:lvl1pPr>
              <a:buFontTx/>
              <a:defRPr/>
            </a:lvl1pPr>
          </a:lstStyle>
          <a:p>
            <a:pPr lvl="0" defTabSz="457200" eaLnBrk="1" fontAlgn="base" hangingPunct="1">
              <a:buClrTx/>
              <a:buSzPct val="10000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9A0DB2DC-4C9A-4742-B13C-FB6460FD3503}" type="slidenum">
              <a:rPr lang="ru-RU" altLang="x-none" strike="noStrike" noProof="1" dirty="0" err="1">
                <a:latin typeface="Arial" panose="020B0604020202020204" pitchFamily="34" charset="0"/>
                <a:ea typeface="Microsoft YaHei" panose="020B0503020204020204" charset="-122"/>
                <a:cs typeface="+mn-cs"/>
              </a:rPr>
            </a:fld>
            <a:endParaRPr lang="ru-RU" altLang="x-none" strike="noStrike" noProof="1" dirty="0" err="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mj-lt"/>
          <a:ea typeface="+mj-ea"/>
          <a:cs typeface="+mj-cs"/>
        </a:defRPr>
      </a:lvl1pPr>
      <a:lvl2pPr marL="742950" lvl="1" indent="-28575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Arial" panose="020B0604020202020204" pitchFamily="34" charset="0"/>
          <a:ea typeface="Microsoft YaHei" panose="020B0503020204020204" charset="-122"/>
          <a:cs typeface="+mj-cs"/>
        </a:defRPr>
      </a:lvl2pPr>
      <a:lvl3pPr marL="1143000" lvl="2" indent="-22860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Arial" panose="020B0604020202020204" pitchFamily="34" charset="0"/>
          <a:ea typeface="Microsoft YaHei" panose="020B0503020204020204" charset="-122"/>
          <a:cs typeface="+mj-cs"/>
        </a:defRPr>
      </a:lvl3pPr>
      <a:lvl4pPr marL="1600200" lvl="3" indent="-22860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Arial" panose="020B0604020202020204" pitchFamily="34" charset="0"/>
          <a:ea typeface="Microsoft YaHei" panose="020B0503020204020204" charset="-122"/>
          <a:cs typeface="+mj-cs"/>
        </a:defRPr>
      </a:lvl4pPr>
      <a:lvl5pPr marL="2057400" lvl="4" indent="-22860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Arial" panose="020B0604020202020204" pitchFamily="34" charset="0"/>
          <a:ea typeface="Microsoft YaHei" panose="020B0503020204020204" charset="-122"/>
          <a:cs typeface="+mj-cs"/>
        </a:defRPr>
      </a:lvl5pPr>
    </p:titleStyle>
    <p:bodyStyle>
      <a:lvl1pPr marL="342900" lvl="0" indent="-342900" algn="l" defTabSz="457200" rtl="0" eaLnBrk="0" fontAlgn="base" latinLnBrk="0" hangingPunct="0">
        <a:lnSpc>
          <a:spcPct val="100000"/>
        </a:lnSpc>
        <a:spcBef>
          <a:spcPts val="800"/>
        </a:spcBef>
        <a:spcAft>
          <a:spcPct val="0"/>
        </a:spcAft>
        <a:buClr>
          <a:srgbClr val="000000"/>
        </a:buClr>
        <a:buSzPct val="100000"/>
        <a:buFont typeface="Times New Roman" panose="02020603050405020304" pitchFamily="16" charset="0"/>
        <a:buNone/>
        <a:defRPr sz="3200" b="0" i="0" u="none" kern="1200" baseline="0">
          <a:solidFill>
            <a:srgbClr val="000000"/>
          </a:solidFill>
          <a:latin typeface="+mn-lt"/>
          <a:ea typeface="+mn-ea"/>
          <a:cs typeface="+mn-cs"/>
        </a:defRPr>
      </a:lvl1pPr>
      <a:lvl2pPr marL="742950" lvl="1" indent="-285750" algn="l" defTabSz="457200" rtl="0" eaLnBrk="0" fontAlgn="base" latinLnBrk="0" hangingPunct="0">
        <a:lnSpc>
          <a:spcPct val="100000"/>
        </a:lnSpc>
        <a:spcBef>
          <a:spcPts val="700"/>
        </a:spcBef>
        <a:spcAft>
          <a:spcPct val="0"/>
        </a:spcAft>
        <a:buClr>
          <a:srgbClr val="000000"/>
        </a:buClr>
        <a:buSzPct val="100000"/>
        <a:buFont typeface="Times New Roman" panose="02020603050405020304" pitchFamily="16" charset="0"/>
        <a:buNone/>
        <a:defRPr sz="2800" b="0" i="0" u="none" kern="1200" baseline="0">
          <a:solidFill>
            <a:srgbClr val="000000"/>
          </a:solidFill>
          <a:latin typeface="Arial" panose="020B0604020202020204" pitchFamily="34" charset="0"/>
          <a:ea typeface="Microsoft YaHei" panose="020B0503020204020204" charset="-122"/>
          <a:cs typeface="+mn-cs"/>
        </a:defRPr>
      </a:lvl2pPr>
      <a:lvl3pPr marL="1143000" lvl="2" indent="-228600" algn="l" defTabSz="457200" rtl="0" eaLnBrk="0" fontAlgn="base" latinLnBrk="0" hangingPunct="0">
        <a:lnSpc>
          <a:spcPct val="100000"/>
        </a:lnSpc>
        <a:spcBef>
          <a:spcPts val="600"/>
        </a:spcBef>
        <a:spcAft>
          <a:spcPct val="0"/>
        </a:spcAft>
        <a:buClr>
          <a:srgbClr val="000000"/>
        </a:buClr>
        <a:buSzPct val="100000"/>
        <a:buFont typeface="Times New Roman" panose="02020603050405020304" pitchFamily="16" charset="0"/>
        <a:buNone/>
        <a:defRPr sz="2400" b="0" i="0" u="none" kern="1200" baseline="0">
          <a:solidFill>
            <a:srgbClr val="000000"/>
          </a:solidFill>
          <a:latin typeface="Arial" panose="020B0604020202020204" pitchFamily="34" charset="0"/>
          <a:ea typeface="Microsoft YaHei" panose="020B0503020204020204" charset="-122"/>
          <a:cs typeface="+mn-cs"/>
        </a:defRPr>
      </a:lvl3pPr>
      <a:lvl4pPr marL="1600200" lvl="3"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4pPr>
      <a:lvl5pPr marL="2057400" lvl="4"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5pPr>
      <a:lvl6pPr marL="2514600" lvl="5"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6pPr>
      <a:lvl7pPr marL="2971800" lvl="6"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7pPr>
      <a:lvl8pPr marL="3429000" lvl="7"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8pPr>
      <a:lvl9pPr marL="3886200" lvl="8"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9pPr>
    </p:bodyStyle>
    <p:otherStyle>
      <a:lvl1pPr marL="0" lvl="0" indent="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mn-lt"/>
          <a:ea typeface="+mn-ea"/>
          <a:cs typeface="+mn-cs"/>
        </a:defRPr>
      </a:lvl1pPr>
      <a:lvl2pPr marL="742950" lvl="1" indent="-28575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2pPr>
      <a:lvl3pPr marL="1143000" lvl="2"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3pPr>
      <a:lvl4pPr marL="1600200" lvl="3"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4pPr>
      <a:lvl5pPr marL="2057400" lvl="4"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5pPr>
      <a:lvl6pPr marL="2286000" lvl="5"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6pPr>
      <a:lvl7pPr marL="2743200" lvl="6"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7pPr>
      <a:lvl8pPr marL="3200400" lvl="7"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8pPr>
      <a:lvl9pPr marL="3657600" lvl="8"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grpSp>
        <p:nvGrpSpPr>
          <p:cNvPr id="2050" name="Group 2048"/>
          <p:cNvGrpSpPr/>
          <p:nvPr/>
        </p:nvGrpSpPr>
        <p:grpSpPr>
          <a:xfrm>
            <a:off x="0" y="927100"/>
            <a:ext cx="8988425" cy="4492625"/>
            <a:chOff x="0" y="584"/>
            <a:chExt cx="5662" cy="2830"/>
          </a:xfrm>
        </p:grpSpPr>
        <p:sp>
          <p:nvSpPr>
            <p:cNvPr id="2051" name="Rounded Rectangle 2049"/>
            <p:cNvSpPr/>
            <p:nvPr/>
          </p:nvSpPr>
          <p:spPr>
            <a:xfrm>
              <a:off x="432" y="1304"/>
              <a:ext cx="4654" cy="2110"/>
            </a:xfrm>
            <a:prstGeom prst="roundRect">
              <a:avLst>
                <a:gd name="adj" fmla="val 16667"/>
              </a:avLst>
            </a:prstGeom>
            <a:noFill/>
            <a:ln w="50760" cap="sq" cmpd="sng">
              <a:solidFill>
                <a:srgbClr val="669999"/>
              </a:solidFill>
              <a:prstDash val="solid"/>
              <a:miter/>
              <a:headEnd type="none" w="med" len="med"/>
              <a:tailEnd type="none" w="med" len="med"/>
            </a:ln>
          </p:spPr>
          <p:txBody>
            <a:bodyPr anchor="t" anchorCtr="0"/>
            <a:p>
              <a:pPr lvl="0"/>
              <a:endParaRPr lang="en-US" altLang="zh-CN">
                <a:latin typeface="Arial" panose="020B0604020202020204" pitchFamily="34" charset="0"/>
              </a:endParaRPr>
            </a:p>
          </p:txBody>
        </p:sp>
        <p:sp>
          <p:nvSpPr>
            <p:cNvPr id="2052" name="Rectangles 2050"/>
            <p:cNvSpPr/>
            <p:nvPr/>
          </p:nvSpPr>
          <p:spPr>
            <a:xfrm>
              <a:off x="144" y="584"/>
              <a:ext cx="4510" cy="622"/>
            </a:xfrm>
            <a:prstGeom prst="rect">
              <a:avLst/>
            </a:prstGeom>
            <a:solidFill>
              <a:srgbClr val="FFFFFF"/>
            </a:solidFill>
            <a:ln w="57240" cap="sq" cmpd="sng">
              <a:solidFill>
                <a:srgbClr val="669999"/>
              </a:solidFill>
              <a:prstDash val="solid"/>
              <a:miter/>
              <a:headEnd type="none" w="med" len="med"/>
              <a:tailEnd type="none" w="med" len="med"/>
            </a:ln>
          </p:spPr>
          <p:txBody>
            <a:bodyPr anchor="t" anchorCtr="0"/>
            <a:p>
              <a:pPr lvl="0"/>
              <a:endParaRPr lang="en-US" altLang="zh-CN">
                <a:latin typeface="Arial" panose="020B0604020202020204" pitchFamily="34" charset="0"/>
              </a:endParaRPr>
            </a:p>
          </p:txBody>
        </p:sp>
        <p:sp>
          <p:nvSpPr>
            <p:cNvPr id="2053" name="Freeform 2051"/>
            <p:cNvSpPr/>
            <p:nvPr/>
          </p:nvSpPr>
          <p:spPr>
            <a:xfrm>
              <a:off x="0" y="872"/>
              <a:ext cx="5662" cy="1150"/>
            </a:xfrm>
            <a:custGeom>
              <a:avLst/>
              <a:gdLst/>
              <a:ahLst/>
              <a:cxnLst>
                <a:cxn ang="0">
                  <a:pos x="0" y="0"/>
                </a:cxn>
                <a:cxn ang="0">
                  <a:pos x="6902408" y="0"/>
                </a:cxn>
                <a:cxn ang="0">
                  <a:pos x="7685207" y="785242"/>
                </a:cxn>
                <a:cxn ang="0">
                  <a:pos x="6903952" y="1567867"/>
                </a:cxn>
                <a:cxn ang="0">
                  <a:pos x="0" y="1567867"/>
                </a:cxn>
              </a:cxnLst>
              <a:pathLst>
                <a:path w="4917" h="1000">
                  <a:moveTo>
                    <a:pt x="0" y="0"/>
                  </a:moveTo>
                  <a:lnTo>
                    <a:pt x="4416" y="0"/>
                  </a:lnTo>
                  <a:cubicBezTo>
                    <a:pt x="4693" y="0"/>
                    <a:pt x="4917" y="223"/>
                    <a:pt x="4917" y="500"/>
                  </a:cubicBezTo>
                  <a:cubicBezTo>
                    <a:pt x="4917" y="776"/>
                    <a:pt x="4693" y="999"/>
                    <a:pt x="4417" y="1000"/>
                  </a:cubicBezTo>
                  <a:lnTo>
                    <a:pt x="0" y="1000"/>
                  </a:lnTo>
                  <a:lnTo>
                    <a:pt x="0" y="0"/>
                  </a:lnTo>
                  <a:close/>
                </a:path>
              </a:pathLst>
            </a:custGeom>
            <a:solidFill>
              <a:srgbClr val="6666CC"/>
            </a:solidFill>
            <a:ln w="9525">
              <a:noFill/>
            </a:ln>
          </p:spPr>
          <p:txBody>
            <a:bodyPr/>
            <a:p>
              <a:endParaRPr lang="en-US"/>
            </a:p>
          </p:txBody>
        </p:sp>
        <p:sp>
          <p:nvSpPr>
            <p:cNvPr id="2054" name="Straight Connector 2052"/>
            <p:cNvSpPr/>
            <p:nvPr/>
          </p:nvSpPr>
          <p:spPr>
            <a:xfrm>
              <a:off x="0" y="1928"/>
              <a:ext cx="5230" cy="0"/>
            </a:xfrm>
            <a:prstGeom prst="line">
              <a:avLst/>
            </a:prstGeom>
            <a:ln w="50760" cap="sq" cmpd="sng">
              <a:solidFill>
                <a:srgbClr val="FFFFFF"/>
              </a:solidFill>
              <a:prstDash val="solid"/>
              <a:miter/>
              <a:headEnd type="none" w="med" len="med"/>
              <a:tailEnd type="none" w="med" len="med"/>
            </a:ln>
          </p:spPr>
        </p:sp>
      </p:grpSp>
      <p:sp>
        <p:nvSpPr>
          <p:cNvPr id="2055" name="Title 2053"/>
          <p:cNvSpPr>
            <a:spLocks noGrp="1"/>
          </p:cNvSpPr>
          <p:nvPr>
            <p:ph type="title"/>
          </p:nvPr>
        </p:nvSpPr>
        <p:spPr>
          <a:xfrm>
            <a:off x="195263" y="228600"/>
            <a:ext cx="8012112" cy="911225"/>
          </a:xfrm>
          <a:prstGeom prst="rect">
            <a:avLst/>
          </a:prstGeom>
          <a:noFill/>
          <a:ln w="9525">
            <a:noFill/>
          </a:ln>
        </p:spPr>
        <p:txBody>
          <a:bodyPr wrap="square" lIns="90000" tIns="46800" rIns="90000" bIns="46800" anchor="ctr" anchorCtr="0"/>
          <a:p>
            <a:pPr lvl="0"/>
            <a:r>
              <a:rPr lang="en-GB" altLang="en-US" dirty="0"/>
              <a:t>Для правки текста заголовка щелкните мышью</a:t>
            </a:r>
            <a:endParaRPr lang="en-GB" altLang="en-US" dirty="0"/>
          </a:p>
        </p:txBody>
      </p:sp>
      <p:sp>
        <p:nvSpPr>
          <p:cNvPr id="2056" name="Text Placeholder 2054"/>
          <p:cNvSpPr>
            <a:spLocks noGrp="1"/>
          </p:cNvSpPr>
          <p:nvPr>
            <p:ph type="body"/>
          </p:nvPr>
        </p:nvSpPr>
        <p:spPr>
          <a:xfrm>
            <a:off x="609600" y="1600200"/>
            <a:ext cx="7921625" cy="4416425"/>
          </a:xfrm>
          <a:prstGeom prst="rect">
            <a:avLst/>
          </a:prstGeom>
          <a:noFill/>
          <a:ln w="9525">
            <a:noFill/>
          </a:ln>
        </p:spPr>
        <p:txBody>
          <a:bodyPr wrap="square" lIns="90000" tIns="46800" rIns="90000" bIns="46800" anchor="t" anchorCtr="0"/>
          <a:p>
            <a:pPr lvl="0"/>
            <a:r>
              <a:rPr lang="en-GB" altLang="en-US" dirty="0"/>
              <a:t>Для правки структуры щелкните мышью</a:t>
            </a:r>
            <a:endParaRPr lang="en-GB" altLang="en-US" dirty="0"/>
          </a:p>
          <a:p>
            <a:pPr lvl="1"/>
            <a:r>
              <a:rPr lang="en-GB" altLang="en-US" dirty="0"/>
              <a:t>Второй уровень структуры</a:t>
            </a:r>
            <a:endParaRPr lang="en-GB" altLang="en-US" dirty="0"/>
          </a:p>
          <a:p>
            <a:pPr lvl="2"/>
            <a:r>
              <a:rPr lang="en-GB" altLang="en-US" dirty="0"/>
              <a:t>Третий уровень структуры</a:t>
            </a:r>
            <a:endParaRPr lang="en-GB" altLang="en-US" dirty="0"/>
          </a:p>
          <a:p>
            <a:pPr lvl="3"/>
            <a:r>
              <a:rPr lang="en-GB" altLang="en-US" dirty="0"/>
              <a:t>Четвёртый уровень структуры</a:t>
            </a:r>
            <a:endParaRPr lang="en-GB" altLang="en-US" dirty="0"/>
          </a:p>
          <a:p>
            <a:pPr lvl="4"/>
            <a:r>
              <a:rPr lang="en-GB" altLang="en-US" dirty="0"/>
              <a:t>Пятый уровень структуры</a:t>
            </a:r>
            <a:endParaRPr lang="en-GB" altLang="en-US" dirty="0"/>
          </a:p>
          <a:p>
            <a:pPr lvl="4"/>
            <a:r>
              <a:rPr lang="en-GB" altLang="en-US" dirty="0"/>
              <a:t>Шестой уровень структуры</a:t>
            </a:r>
            <a:endParaRPr lang="en-GB" altLang="en-US" dirty="0"/>
          </a:p>
          <a:p>
            <a:pPr lvl="4"/>
            <a:r>
              <a:rPr lang="en-GB" altLang="en-US" dirty="0"/>
              <a:t>Седьмой уровень структуры</a:t>
            </a:r>
            <a:endParaRPr lang="en-GB" altLang="en-US" dirty="0"/>
          </a:p>
          <a:p>
            <a:pPr lvl="4"/>
            <a:r>
              <a:rPr lang="en-GB" altLang="en-US" dirty="0"/>
              <a:t>Восьмой уровень структуры</a:t>
            </a:r>
            <a:endParaRPr lang="en-GB" altLang="en-US" dirty="0"/>
          </a:p>
          <a:p>
            <a:pPr lvl="4"/>
            <a:r>
              <a:rPr lang="en-GB" altLang="en-US" dirty="0"/>
              <a:t>Девятый уровень структуры</a:t>
            </a:r>
            <a:endParaRPr lang="en-GB" altLang="en-US" dirty="0"/>
          </a:p>
        </p:txBody>
      </p:sp>
      <p:sp>
        <p:nvSpPr>
          <p:cNvPr id="2057" name="Text Box 2055"/>
          <p:cNvSpPr txBox="1"/>
          <p:nvPr/>
        </p:nvSpPr>
        <p:spPr>
          <a:xfrm>
            <a:off x="457200" y="6248400"/>
            <a:ext cx="2133600" cy="471488"/>
          </a:xfrm>
          <a:prstGeom prst="rect">
            <a:avLst/>
          </a:prstGeom>
          <a:noFill/>
          <a:ln w="9525">
            <a:noFill/>
          </a:ln>
        </p:spPr>
        <p:txBody>
          <a:bodyPr anchor="t" anchorCtr="0"/>
          <a:p>
            <a:pPr lvl="0"/>
            <a:endParaRPr lang="en-US" altLang="zh-CN">
              <a:latin typeface="Arial" panose="020B0604020202020204" pitchFamily="34" charset="0"/>
            </a:endParaRPr>
          </a:p>
        </p:txBody>
      </p:sp>
      <p:sp>
        <p:nvSpPr>
          <p:cNvPr id="2058" name="Text Box 2056"/>
          <p:cNvSpPr txBox="1"/>
          <p:nvPr/>
        </p:nvSpPr>
        <p:spPr>
          <a:xfrm>
            <a:off x="3124200" y="6253163"/>
            <a:ext cx="2895600" cy="457200"/>
          </a:xfrm>
          <a:prstGeom prst="rect">
            <a:avLst/>
          </a:prstGeom>
          <a:noFill/>
          <a:ln w="9525">
            <a:noFill/>
          </a:ln>
        </p:spPr>
        <p:txBody>
          <a:bodyPr anchor="t" anchorCtr="0"/>
          <a:p>
            <a:pPr lvl="0"/>
            <a:endParaRPr lang="en-US" altLang="zh-CN">
              <a:latin typeface="Arial" panose="020B0604020202020204" pitchFamily="34" charset="0"/>
            </a:endParaRPr>
          </a:p>
        </p:txBody>
      </p:sp>
      <p:sp>
        <p:nvSpPr>
          <p:cNvPr id="2" name="Slide Number Placeholder 2057"/>
          <p:cNvSpPr>
            <a:spLocks noGrp="1"/>
          </p:cNvSpPr>
          <p:nvPr>
            <p:ph type="sldNum"/>
          </p:nvPr>
        </p:nvSpPr>
        <p:spPr>
          <a:xfrm>
            <a:off x="6553200" y="6248400"/>
            <a:ext cx="2130425" cy="468313"/>
          </a:xfrm>
          <a:prstGeom prst="rect">
            <a:avLst/>
          </a:prstGeom>
          <a:noFill/>
          <a:ln w="9525">
            <a:noFill/>
          </a:ln>
        </p:spPr>
        <p:txBody>
          <a:bodyPr wrap="square" lIns="90000" tIns="46800" rIns="90000" bIns="46800" anchor="b" anchorCtr="0"/>
          <a:lstStyle>
            <a:lvl1pPr algn="r">
              <a:buFontTx/>
              <a:defRPr sz="1200">
                <a:latin typeface="Arial Black" panose="020B0A04020102020204" pitchFamily="32" charset="0"/>
                <a:ea typeface="Arial Unicode MS" charset="-122"/>
              </a:defRPr>
            </a:lvl1pPr>
          </a:lstStyle>
          <a:p>
            <a:pPr lvl="0" defTabSz="457200" eaLnBrk="1" fontAlgn="base" hangingPunct="1">
              <a:lnSpc>
                <a:spcPct val="100000"/>
              </a:lnSpc>
              <a:buClrTx/>
              <a:buSzPct val="100000"/>
              <a:buNone/>
              <a:tabLst>
                <a:tab pos="723900" algn="l"/>
                <a:tab pos="1447800" algn="l"/>
              </a:tabLst>
            </a:pPr>
            <a:fld id="{9A0DB2DC-4C9A-4742-B13C-FB6460FD3503}" type="slidenum">
              <a:rPr lang="ru-RU" altLang="x-none" strike="noStrike" noProof="1" dirty="0" err="1">
                <a:latin typeface="Arial Black" panose="020B0A04020102020204" pitchFamily="32" charset="0"/>
                <a:ea typeface="Arial Unicode MS" charset="-122"/>
                <a:cs typeface="+mn-cs"/>
              </a:rPr>
            </a:fld>
            <a:endParaRPr lang="ru-RU" altLang="x-none" strike="noStrike" noProof="1" dirty="0" err="1"/>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marL="0" lvl="0" indent="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mj-lt"/>
          <a:ea typeface="+mj-ea"/>
          <a:cs typeface="+mj-cs"/>
        </a:defRPr>
      </a:lvl1pPr>
      <a:lvl2pPr marL="742950" lvl="1" indent="-28575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Arial" panose="020B0604020202020204" pitchFamily="34" charset="0"/>
          <a:ea typeface="Microsoft YaHei" panose="020B0503020204020204" charset="-122"/>
          <a:cs typeface="+mj-cs"/>
        </a:defRPr>
      </a:lvl2pPr>
      <a:lvl3pPr marL="1143000" lvl="2" indent="-22860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Arial" panose="020B0604020202020204" pitchFamily="34" charset="0"/>
          <a:ea typeface="Microsoft YaHei" panose="020B0503020204020204" charset="-122"/>
          <a:cs typeface="+mj-cs"/>
        </a:defRPr>
      </a:lvl3pPr>
      <a:lvl4pPr marL="1600200" lvl="3" indent="-22860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Arial" panose="020B0604020202020204" pitchFamily="34" charset="0"/>
          <a:ea typeface="Microsoft YaHei" panose="020B0503020204020204" charset="-122"/>
          <a:cs typeface="+mj-cs"/>
        </a:defRPr>
      </a:lvl4pPr>
      <a:lvl5pPr marL="2057400" lvl="4" indent="-228600" algn="l" defTabSz="457200" rtl="0" eaLnBrk="0" fontAlgn="base" latinLnBrk="0" hangingPunct="0">
        <a:lnSpc>
          <a:spcPct val="100000"/>
        </a:lnSpc>
        <a:spcBef>
          <a:spcPct val="0"/>
        </a:spcBef>
        <a:spcAft>
          <a:spcPct val="0"/>
        </a:spcAft>
        <a:buClr>
          <a:srgbClr val="000000"/>
        </a:buClr>
        <a:buSzPct val="100000"/>
        <a:buFont typeface="Times New Roman" panose="02020603050405020304" pitchFamily="16" charset="0"/>
        <a:buNone/>
        <a:defRPr sz="4200" b="0" i="0" u="none" kern="1200" baseline="0">
          <a:solidFill>
            <a:srgbClr val="FFFFFF"/>
          </a:solidFill>
          <a:latin typeface="Arial" panose="020B0604020202020204" pitchFamily="34" charset="0"/>
          <a:ea typeface="Microsoft YaHei" panose="020B0503020204020204" charset="-122"/>
          <a:cs typeface="+mj-cs"/>
        </a:defRPr>
      </a:lvl5pPr>
    </p:titleStyle>
    <p:bodyStyle>
      <a:lvl1pPr marL="342900" lvl="0" indent="-342900" algn="l" defTabSz="457200" rtl="0" eaLnBrk="0" fontAlgn="base" latinLnBrk="0" hangingPunct="0">
        <a:lnSpc>
          <a:spcPct val="100000"/>
        </a:lnSpc>
        <a:spcBef>
          <a:spcPts val="800"/>
        </a:spcBef>
        <a:spcAft>
          <a:spcPct val="0"/>
        </a:spcAft>
        <a:buClr>
          <a:srgbClr val="000000"/>
        </a:buClr>
        <a:buSzPct val="100000"/>
        <a:buFont typeface="Times New Roman" panose="02020603050405020304" pitchFamily="16" charset="0"/>
        <a:buNone/>
        <a:defRPr sz="3200" b="0" i="0" u="none" kern="1200" baseline="0">
          <a:solidFill>
            <a:srgbClr val="000000"/>
          </a:solidFill>
          <a:latin typeface="+mn-lt"/>
          <a:ea typeface="+mn-ea"/>
          <a:cs typeface="+mn-cs"/>
        </a:defRPr>
      </a:lvl1pPr>
      <a:lvl2pPr marL="742950" lvl="1" indent="-285750" algn="l" defTabSz="457200" rtl="0" eaLnBrk="0" fontAlgn="base" latinLnBrk="0" hangingPunct="0">
        <a:lnSpc>
          <a:spcPct val="100000"/>
        </a:lnSpc>
        <a:spcBef>
          <a:spcPts val="700"/>
        </a:spcBef>
        <a:spcAft>
          <a:spcPct val="0"/>
        </a:spcAft>
        <a:buClr>
          <a:srgbClr val="000000"/>
        </a:buClr>
        <a:buSzPct val="100000"/>
        <a:buFont typeface="Times New Roman" panose="02020603050405020304" pitchFamily="16" charset="0"/>
        <a:buNone/>
        <a:defRPr sz="2800" b="0" i="0" u="none" kern="1200" baseline="0">
          <a:solidFill>
            <a:srgbClr val="000000"/>
          </a:solidFill>
          <a:latin typeface="Arial" panose="020B0604020202020204" pitchFamily="34" charset="0"/>
          <a:ea typeface="Microsoft YaHei" panose="020B0503020204020204" charset="-122"/>
          <a:cs typeface="+mn-cs"/>
        </a:defRPr>
      </a:lvl2pPr>
      <a:lvl3pPr marL="1143000" lvl="2" indent="-228600" algn="l" defTabSz="457200" rtl="0" eaLnBrk="0" fontAlgn="base" latinLnBrk="0" hangingPunct="0">
        <a:lnSpc>
          <a:spcPct val="100000"/>
        </a:lnSpc>
        <a:spcBef>
          <a:spcPts val="600"/>
        </a:spcBef>
        <a:spcAft>
          <a:spcPct val="0"/>
        </a:spcAft>
        <a:buClr>
          <a:srgbClr val="000000"/>
        </a:buClr>
        <a:buSzPct val="100000"/>
        <a:buFont typeface="Times New Roman" panose="02020603050405020304" pitchFamily="16" charset="0"/>
        <a:buNone/>
        <a:defRPr sz="2400" b="0" i="0" u="none" kern="1200" baseline="0">
          <a:solidFill>
            <a:srgbClr val="000000"/>
          </a:solidFill>
          <a:latin typeface="Arial" panose="020B0604020202020204" pitchFamily="34" charset="0"/>
          <a:ea typeface="Microsoft YaHei" panose="020B0503020204020204" charset="-122"/>
          <a:cs typeface="+mn-cs"/>
        </a:defRPr>
      </a:lvl3pPr>
      <a:lvl4pPr marL="1600200" lvl="3"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4pPr>
      <a:lvl5pPr marL="2057400" lvl="4"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5pPr>
      <a:lvl6pPr marL="2514600" lvl="5"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6pPr>
      <a:lvl7pPr marL="2971800" lvl="6"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7pPr>
      <a:lvl8pPr marL="3429000" lvl="7"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8pPr>
      <a:lvl9pPr marL="3886200" lvl="8" indent="-228600" algn="l" defTabSz="457200" rtl="0" eaLnBrk="0" fontAlgn="base" latinLnBrk="0" hangingPunct="0">
        <a:lnSpc>
          <a:spcPct val="100000"/>
        </a:lnSpc>
        <a:spcBef>
          <a:spcPts val="500"/>
        </a:spcBef>
        <a:spcAft>
          <a:spcPct val="0"/>
        </a:spcAft>
        <a:buClr>
          <a:srgbClr val="000000"/>
        </a:buClr>
        <a:buSzPct val="100000"/>
        <a:buFont typeface="Times New Roman" panose="02020603050405020304" pitchFamily="16" charset="0"/>
        <a:buNone/>
        <a:defRPr sz="2000" b="0" i="0" u="none" kern="1200" baseline="0">
          <a:solidFill>
            <a:srgbClr val="000000"/>
          </a:solidFill>
          <a:latin typeface="Arial" panose="020B0604020202020204" pitchFamily="34" charset="0"/>
          <a:ea typeface="Microsoft YaHei" panose="020B0503020204020204" charset="-122"/>
          <a:cs typeface="+mn-cs"/>
        </a:defRPr>
      </a:lvl9pPr>
    </p:bodyStyle>
    <p:otherStyle>
      <a:lvl1pPr marL="0" lvl="0" indent="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mn-lt"/>
          <a:ea typeface="+mn-ea"/>
          <a:cs typeface="+mn-cs"/>
        </a:defRPr>
      </a:lvl1pPr>
      <a:lvl2pPr marL="742950" lvl="1" indent="-28575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2pPr>
      <a:lvl3pPr marL="1143000" lvl="2"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3pPr>
      <a:lvl4pPr marL="1600200" lvl="3"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4pPr>
      <a:lvl5pPr marL="2057400" lvl="4"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5pPr>
      <a:lvl6pPr marL="2286000" lvl="5"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6pPr>
      <a:lvl7pPr marL="2743200" lvl="6"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7pPr>
      <a:lvl8pPr marL="3200400" lvl="7"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8pPr>
      <a:lvl9pPr marL="3657600" lvl="8" indent="-22860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6" charset="0"/>
        <a:buNone/>
        <a:defRPr sz="1800" b="0" i="0" u="none" kern="1200" baseline="0">
          <a:solidFill>
            <a:srgbClr val="000000"/>
          </a:solidFill>
          <a:latin typeface="Arial" panose="020B0604020202020204" pitchFamily="34" charset="0"/>
          <a:ea typeface="Microsoft YaHei" panose="020B0503020204020204" charset="-122"/>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8.xml"/><Relationship Id="rId2" Type="http://schemas.openxmlformats.org/officeDocument/2006/relationships/image" Target="../media/image2.GIF"/><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5.GI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hyperlink" Target="https://material.io/design/motion/understanding-motion.html" TargetMode="Externa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4.GI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4098" name="Text Box 4096"/>
          <p:cNvSpPr txBox="1"/>
          <p:nvPr/>
        </p:nvSpPr>
        <p:spPr>
          <a:xfrm>
            <a:off x="228600" y="1427163"/>
            <a:ext cx="8591550" cy="1609725"/>
          </a:xfrm>
          <a:prstGeom prst="rect">
            <a:avLst/>
          </a:prstGeom>
          <a:noFill/>
          <a:ln w="9525">
            <a:noFill/>
          </a:ln>
        </p:spPr>
        <p:txBody>
          <a:bodyPr wrap="square" lIns="91440" tIns="45720" rIns="91440" bIns="45720" anchor="ctr" anchorCtr="0"/>
          <a:p>
            <a:pPr defTabSz="457200">
              <a:buClrTx/>
              <a:buFont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5200" dirty="0" err="1">
                <a:solidFill>
                  <a:srgbClr val="FFFFFF"/>
                </a:solidFill>
                <a:latin typeface="Arial" panose="020B0604020202020204" pitchFamily="34" charset="0"/>
              </a:rPr>
              <a:t>CSS Animations</a:t>
            </a:r>
            <a:endParaRPr lang="uk-UA" altLang="ru-RU" sz="5200" dirty="0" err="1">
              <a:solidFill>
                <a:srgbClr val="FFFFFF"/>
              </a:solidFill>
              <a:latin typeface="Arial" panose="020B0604020202020204" pitchFamily="34" charset="0"/>
            </a:endParaRPr>
          </a:p>
        </p:txBody>
      </p:sp>
      <p:sp>
        <p:nvSpPr>
          <p:cNvPr id="4099" name="Rectangles 4097"/>
          <p:cNvSpPr/>
          <p:nvPr/>
        </p:nvSpPr>
        <p:spPr>
          <a:xfrm>
            <a:off x="5867400" y="44450"/>
            <a:ext cx="3277235" cy="369570"/>
          </a:xfrm>
          <a:prstGeom prst="rect">
            <a:avLst/>
          </a:prstGeom>
          <a:noFill/>
          <a:ln w="9525">
            <a:noFill/>
          </a:ln>
        </p:spPr>
        <p:txBody>
          <a:bodyPr wrap="none" lIns="90000" tIns="46800" rIns="90000" bIns="46800" anchor="t" anchorCtr="0">
            <a:spAutoFit/>
          </a:bodyPr>
          <a:p>
            <a:pPr defTabSz="457200">
              <a:buClrTx/>
              <a:buFont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ru-RU" altLang="x-none" dirty="0" err="1">
                <a:solidFill>
                  <a:srgbClr val="F7F7F7"/>
                </a:solidFill>
                <a:latin typeface="Arial" panose="020B0604020202020204" pitchFamily="34" charset="0"/>
              </a:rPr>
              <a:t>Олександр Загоруйко © 202</a:t>
            </a:r>
            <a:r>
              <a:rPr lang="en-US" altLang="ru-RU" dirty="0" err="1">
                <a:solidFill>
                  <a:srgbClr val="F7F7F7"/>
                </a:solidFill>
                <a:latin typeface="Arial" panose="020B0604020202020204" pitchFamily="34" charset="0"/>
              </a:rPr>
              <a:t>5</a:t>
            </a:r>
            <a:endParaRPr lang="en-US" altLang="ru-RU" dirty="0" err="1">
              <a:solidFill>
                <a:srgbClr val="F7F7F7"/>
              </a:solidFill>
              <a:latin typeface="Arial" panose="020B0604020202020204" pitchFamily="34" charset="0"/>
            </a:endParaRPr>
          </a:p>
        </p:txBody>
      </p:sp>
      <p:pic>
        <p:nvPicPr>
          <p:cNvPr id="3" name="Picture 2" descr="CSS3_logo_and_wordmark.svg"/>
          <p:cNvPicPr>
            <a:picLocks noChangeAspect="1"/>
          </p:cNvPicPr>
          <p:nvPr/>
        </p:nvPicPr>
        <p:blipFill>
          <a:blip r:embed="rId1"/>
          <a:stretch>
            <a:fillRect/>
          </a:stretch>
        </p:blipFill>
        <p:spPr>
          <a:xfrm>
            <a:off x="363220" y="3650615"/>
            <a:ext cx="2199005" cy="3107055"/>
          </a:xfrm>
          <a:prstGeom prst="rect">
            <a:avLst/>
          </a:prstGeom>
        </p:spPr>
      </p:pic>
      <p:pic>
        <p:nvPicPr>
          <p:cNvPr id="5" name="Picture 4" descr="CSS-Fire"/>
          <p:cNvPicPr>
            <a:picLocks noChangeAspect="1"/>
          </p:cNvPicPr>
          <p:nvPr/>
        </p:nvPicPr>
        <p:blipFill>
          <a:blip r:embed="rId2"/>
          <a:stretch>
            <a:fillRect/>
          </a:stretch>
        </p:blipFill>
        <p:spPr>
          <a:xfrm>
            <a:off x="3669030" y="3754755"/>
            <a:ext cx="5558155" cy="3150235"/>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Text Box 8192"/>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uk-UA" altLang="en-US" sz="4200" dirty="0" err="1">
                <a:solidFill>
                  <a:srgbClr val="FFFFFF"/>
                </a:solidFill>
                <a:ea typeface="Microsoft YaHei" panose="020B0503020204020204" charset="-122"/>
              </a:rPr>
              <a:t>Як працює </a:t>
            </a:r>
            <a:r>
              <a:rPr lang="en-US" altLang="en-US" sz="4200" dirty="0" err="1">
                <a:solidFill>
                  <a:srgbClr val="FFFFFF"/>
                </a:solidFill>
                <a:ea typeface="Microsoft YaHei" panose="020B0503020204020204" charset="-122"/>
              </a:rPr>
              <a:t>@keyframes</a:t>
            </a:r>
            <a:endParaRPr lang="en-US" altLang="en-US" sz="4200" dirty="0" err="1">
              <a:solidFill>
                <a:srgbClr val="FFFFFF"/>
              </a:solidFill>
              <a:ea typeface="Microsoft YaHei" panose="020B0503020204020204" charset="-122"/>
            </a:endParaRPr>
          </a:p>
        </p:txBody>
      </p:sp>
      <p:sp>
        <p:nvSpPr>
          <p:cNvPr id="8194" name="Text Box 8193"/>
          <p:cNvSpPr txBox="1"/>
          <p:nvPr/>
        </p:nvSpPr>
        <p:spPr>
          <a:xfrm>
            <a:off x="609600" y="1412875"/>
            <a:ext cx="7924800" cy="4419600"/>
          </a:xfrm>
          <a:prstGeom prst="rect">
            <a:avLst/>
          </a:prstGeom>
          <a:noFill/>
          <a:ln w="9525">
            <a:noFill/>
          </a:ln>
        </p:spPr>
        <p:txBody>
          <a:bodyPr wrap="square" lIns="91440" tIns="45720" rIns="91440" bIns="45720" anchor="t" anchorCtr="0"/>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400" dirty="0" err="1">
                <a:solidFill>
                  <a:srgbClr val="000000"/>
                </a:solidFill>
                <a:ea typeface="Microsoft YaHei" panose="020B0503020204020204" charset="-122"/>
              </a:rPr>
              <a:t>З</a:t>
            </a:r>
            <a:r>
              <a:rPr lang="uk-UA" altLang="en-US" sz="2400" dirty="0" err="1">
                <a:solidFill>
                  <a:srgbClr val="000000"/>
                </a:solidFill>
                <a:ea typeface="Microsoft YaHei" panose="020B0503020204020204" charset="-122"/>
              </a:rPr>
              <a:t>а</a:t>
            </a:r>
            <a:r>
              <a:rPr lang="en-US" altLang="en-US" sz="2400" dirty="0" err="1">
                <a:solidFill>
                  <a:srgbClr val="000000"/>
                </a:solidFill>
                <a:ea typeface="Microsoft YaHei" panose="020B0503020204020204" charset="-122"/>
              </a:rPr>
              <a:t> допомог</a:t>
            </a:r>
            <a:r>
              <a:rPr lang="uk-UA" altLang="en-US" sz="2400" dirty="0" err="1">
                <a:solidFill>
                  <a:srgbClr val="000000"/>
                </a:solidFill>
                <a:ea typeface="Microsoft YaHei" panose="020B0503020204020204" charset="-122"/>
              </a:rPr>
              <a:t>и</a:t>
            </a:r>
            <a:r>
              <a:rPr lang="en-US" altLang="en-US" sz="2400" dirty="0" err="1">
                <a:solidFill>
                  <a:srgbClr val="000000"/>
                </a:solidFill>
                <a:ea typeface="Microsoft YaHei" panose="020B0503020204020204" charset="-122"/>
              </a:rPr>
              <a:t> правила @keyframes </a:t>
            </a:r>
            <a:r>
              <a:rPr lang="uk-UA" altLang="en-US" sz="2400" dirty="0" err="1">
                <a:solidFill>
                  <a:srgbClr val="000000"/>
                </a:solidFill>
                <a:ea typeface="Microsoft YaHei" panose="020B0503020204020204" charset="-122"/>
              </a:rPr>
              <a:t>можна </a:t>
            </a:r>
            <a:r>
              <a:rPr lang="en-US" altLang="en-US" sz="2400" dirty="0" err="1">
                <a:solidFill>
                  <a:srgbClr val="000000"/>
                </a:solidFill>
                <a:ea typeface="Microsoft YaHei" panose="020B0503020204020204" charset="-122"/>
              </a:rPr>
              <a:t>вказ</a:t>
            </a:r>
            <a:r>
              <a:rPr lang="uk-UA" altLang="en-US" sz="2400" dirty="0" err="1">
                <a:solidFill>
                  <a:srgbClr val="000000"/>
                </a:solidFill>
                <a:ea typeface="Microsoft YaHei" panose="020B0503020204020204" charset="-122"/>
              </a:rPr>
              <a:t>ати</a:t>
            </a:r>
            <a:r>
              <a:rPr lang="en-US" altLang="en-US" sz="2400" dirty="0" err="1">
                <a:solidFill>
                  <a:srgbClr val="000000"/>
                </a:solidFill>
                <a:ea typeface="Microsoft YaHei" panose="020B0503020204020204" charset="-122"/>
              </a:rPr>
              <a:t>, які зміни повинні відбуватися на певних етапах анімації. Ці етапи описуються у відсотках, що дозволяє чітко вказати на якій стадії анімації має відбутися певна зміна.</a:t>
            </a:r>
            <a:endParaRPr lang="en-US" altLang="en-US" sz="2400" dirty="0" err="1">
              <a:solidFill>
                <a:srgbClr val="000000"/>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400" dirty="0" err="1">
              <a:solidFill>
                <a:srgbClr val="000000"/>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400" dirty="0" err="1">
                <a:solidFill>
                  <a:srgbClr val="000000"/>
                </a:solidFill>
                <a:ea typeface="Microsoft YaHei" panose="020B0503020204020204" charset="-122"/>
              </a:rPr>
              <a:t>Щоб анімація </a:t>
            </a:r>
            <a:r>
              <a:rPr lang="uk-UA" altLang="en-US" sz="2400" dirty="0" err="1">
                <a:solidFill>
                  <a:srgbClr val="000000"/>
                </a:solidFill>
                <a:ea typeface="Microsoft YaHei" panose="020B0503020204020204" charset="-122"/>
              </a:rPr>
              <a:t>с</a:t>
            </a:r>
            <a:r>
              <a:rPr lang="en-US" altLang="en-US" sz="2400" dirty="0" err="1">
                <a:solidFill>
                  <a:srgbClr val="000000"/>
                </a:solidFill>
                <a:ea typeface="Microsoft YaHei" panose="020B0503020204020204" charset="-122"/>
              </a:rPr>
              <a:t>працювала, потрібно прив'язати її до певного елемента на сторінці. Це робиться за допомог</a:t>
            </a:r>
            <a:r>
              <a:rPr lang="uk-UA" altLang="en-US" sz="2400" dirty="0" err="1">
                <a:solidFill>
                  <a:srgbClr val="000000"/>
                </a:solidFill>
                <a:ea typeface="Microsoft YaHei" panose="020B0503020204020204" charset="-122"/>
              </a:rPr>
              <a:t>и</a:t>
            </a:r>
            <a:r>
              <a:rPr lang="en-US" altLang="en-US" sz="2400" dirty="0" err="1">
                <a:solidFill>
                  <a:srgbClr val="000000"/>
                </a:solidFill>
                <a:ea typeface="Microsoft YaHei" panose="020B0503020204020204" charset="-122"/>
              </a:rPr>
              <a:t> властивості animation, де вказується ім'я анімації (яке </a:t>
            </a:r>
            <a:r>
              <a:rPr lang="uk-UA" altLang="en-US" sz="2400" dirty="0" err="1">
                <a:solidFill>
                  <a:srgbClr val="000000"/>
                </a:solidFill>
                <a:ea typeface="Microsoft YaHei" panose="020B0503020204020204" charset="-122"/>
              </a:rPr>
              <a:t>визначене</a:t>
            </a:r>
            <a:r>
              <a:rPr lang="en-US" altLang="en-US" sz="2400" dirty="0" err="1">
                <a:solidFill>
                  <a:srgbClr val="000000"/>
                </a:solidFill>
                <a:ea typeface="Microsoft YaHei" panose="020B0503020204020204" charset="-122"/>
              </a:rPr>
              <a:t> в @keyframes), її тривалість і інші параметри.</a:t>
            </a:r>
            <a:endParaRPr lang="en-US" altLang="en-US" sz="2400" dirty="0" err="1">
              <a:solidFill>
                <a:srgbClr val="000000"/>
              </a:solidFill>
              <a:ea typeface="Microsoft YaHei" panose="020B0503020204020204" charset="-122"/>
            </a:endParaRPr>
          </a:p>
        </p:txBody>
      </p:sp>
    </p:spTree>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Text Box 8192"/>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uk-UA" sz="4200" dirty="0" err="1">
                <a:solidFill>
                  <a:srgbClr val="FFFFFF"/>
                </a:solidFill>
                <a:ea typeface="Microsoft YaHei" panose="020B0503020204020204" charset="-122"/>
              </a:rPr>
              <a:t>Опис стилів анімації</a:t>
            </a:r>
            <a:endParaRPr lang="uk-UA" sz="4200" dirty="0" err="1">
              <a:solidFill>
                <a:srgbClr val="FFFFFF"/>
              </a:solidFill>
              <a:ea typeface="Microsoft YaHei" panose="020B0503020204020204" charset="-122"/>
            </a:endParaRPr>
          </a:p>
        </p:txBody>
      </p:sp>
      <p:sp>
        <p:nvSpPr>
          <p:cNvPr id="8194" name="Text Box 8193"/>
          <p:cNvSpPr txBox="1"/>
          <p:nvPr/>
        </p:nvSpPr>
        <p:spPr>
          <a:xfrm>
            <a:off x="609600" y="1412875"/>
            <a:ext cx="7924800" cy="4419600"/>
          </a:xfrm>
          <a:prstGeom prst="rect">
            <a:avLst/>
          </a:prstGeom>
          <a:noFill/>
          <a:ln w="9525">
            <a:noFill/>
          </a:ln>
        </p:spPr>
        <p:txBody>
          <a:bodyPr wrap="square" lIns="91440" tIns="45720" rIns="91440" bIns="45720" anchor="t" anchorCtr="0"/>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rgbClr val="0070C0"/>
                </a:solidFill>
                <a:ea typeface="Microsoft YaHei" panose="020B0503020204020204" charset="-122"/>
              </a:rPr>
              <a:t>@keyframes</a:t>
            </a:r>
            <a:r>
              <a:rPr lang="uk-UA" altLang="en-US" sz="2000" b="1" dirty="0" err="1">
                <a:solidFill>
                  <a:schemeClr val="tx1"/>
                </a:solidFill>
                <a:ea typeface="Microsoft YaHei" panose="020B0503020204020204" charset="-122"/>
              </a:rPr>
              <a:t> </a:t>
            </a:r>
            <a:r>
              <a:rPr lang="uk-UA" altLang="en-US" sz="2000" dirty="0" err="1">
                <a:solidFill>
                  <a:schemeClr val="tx1"/>
                </a:solidFill>
                <a:ea typeface="Microsoft YaHei" panose="020B0503020204020204" charset="-122"/>
              </a:rPr>
              <a:t>- о</a:t>
            </a:r>
            <a:r>
              <a:rPr lang="en-US" altLang="en-US" sz="2000" dirty="0" err="1">
                <a:solidFill>
                  <a:schemeClr val="tx1"/>
                </a:solidFill>
                <a:ea typeface="Microsoft YaHei" panose="020B0503020204020204" charset="-122"/>
              </a:rPr>
              <a:t>голошує анімацію, яка містить послідовність змін стилів елемента в певні моменти часу</a:t>
            </a:r>
            <a:endParaRPr lang="en-US" altLang="en-US" sz="2000"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000"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chemeClr val="tx1"/>
                </a:solidFill>
                <a:ea typeface="Microsoft YaHei" panose="020B0503020204020204" charset="-122"/>
              </a:rPr>
              <a:t>@keyframes bounce {</a:t>
            </a:r>
            <a:endParaRPr lang="en-US" altLang="en-US" sz="2000" b="1"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chemeClr val="tx1"/>
                </a:solidFill>
                <a:ea typeface="Microsoft YaHei" panose="020B0503020204020204" charset="-122"/>
              </a:rPr>
              <a:t>    0% { transform: translateY(0); }</a:t>
            </a:r>
            <a:endParaRPr lang="en-US" altLang="en-US" sz="2000" b="1"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chemeClr val="tx1"/>
                </a:solidFill>
                <a:ea typeface="Microsoft YaHei" panose="020B0503020204020204" charset="-122"/>
              </a:rPr>
              <a:t>    50% { transform: translateY(-50px); }</a:t>
            </a:r>
            <a:endParaRPr lang="en-US" altLang="en-US" sz="2000" b="1"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chemeClr val="tx1"/>
                </a:solidFill>
                <a:ea typeface="Microsoft YaHei" panose="020B0503020204020204" charset="-122"/>
              </a:rPr>
              <a:t>    100% { transform: translateY(0); }</a:t>
            </a:r>
            <a:endParaRPr lang="en-US" altLang="en-US" sz="2000" b="1"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chemeClr val="tx1"/>
                </a:solidFill>
                <a:ea typeface="Microsoft YaHei" panose="020B0503020204020204" charset="-122"/>
              </a:rPr>
              <a:t>}</a:t>
            </a:r>
            <a:endParaRPr lang="en-US" altLang="en-US" sz="2000" b="1"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chemeClr val="tx1"/>
                </a:solidFill>
                <a:ea typeface="Microsoft YaHei" panose="020B0503020204020204" charset="-122"/>
              </a:rPr>
              <a:t>@keyframes fade {</a:t>
            </a:r>
            <a:endParaRPr lang="en-US" altLang="en-US" sz="2000" b="1"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chemeClr val="tx1"/>
                </a:solidFill>
                <a:ea typeface="Microsoft YaHei" panose="020B0503020204020204" charset="-122"/>
              </a:rPr>
              <a:t>    from { opacity: 0; }</a:t>
            </a:r>
            <a:endParaRPr lang="en-US" altLang="en-US" sz="2000" b="1"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chemeClr val="tx1"/>
                </a:solidFill>
                <a:ea typeface="Microsoft YaHei" panose="020B0503020204020204" charset="-122"/>
              </a:rPr>
              <a:t>    to { opacity: 1; }</a:t>
            </a:r>
            <a:endParaRPr lang="en-US" altLang="en-US" sz="2000" b="1" dirty="0" err="1">
              <a:solidFill>
                <a:schemeClr val="tx1"/>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chemeClr val="tx1"/>
                </a:solidFill>
                <a:ea typeface="Microsoft YaHei" panose="020B0503020204020204" charset="-122"/>
              </a:rPr>
              <a:t>}</a:t>
            </a:r>
            <a:endParaRPr lang="en-US" altLang="en-US" sz="2000" b="1" dirty="0" err="1">
              <a:solidFill>
                <a:schemeClr val="tx1"/>
              </a:solidFill>
              <a:ea typeface="Microsoft YaHei" panose="020B0503020204020204" charset="-122"/>
            </a:endParaRPr>
          </a:p>
        </p:txBody>
      </p:sp>
    </p:spTree>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Text Box 8192"/>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uk-UA" sz="4200" dirty="0" err="1">
                <a:solidFill>
                  <a:srgbClr val="FFFFFF"/>
                </a:solidFill>
                <a:ea typeface="Microsoft YaHei" panose="020B0503020204020204" charset="-122"/>
              </a:rPr>
              <a:t>Опис стилів анімації</a:t>
            </a:r>
            <a:endParaRPr lang="uk-UA" sz="4200" dirty="0" err="1">
              <a:solidFill>
                <a:srgbClr val="FFFFFF"/>
              </a:solidFill>
              <a:ea typeface="Microsoft YaHei" panose="020B0503020204020204" charset="-122"/>
            </a:endParaRPr>
          </a:p>
        </p:txBody>
      </p:sp>
      <p:sp>
        <p:nvSpPr>
          <p:cNvPr id="8194" name="Text Box 8193"/>
          <p:cNvSpPr txBox="1"/>
          <p:nvPr/>
        </p:nvSpPr>
        <p:spPr>
          <a:xfrm>
            <a:off x="609600" y="1412875"/>
            <a:ext cx="7924800" cy="4419600"/>
          </a:xfrm>
          <a:prstGeom prst="rect">
            <a:avLst/>
          </a:prstGeom>
          <a:noFill/>
          <a:ln w="9525">
            <a:noFill/>
          </a:ln>
        </p:spPr>
        <p:txBody>
          <a:bodyPr wrap="square" lIns="91440" tIns="45720" rIns="91440" bIns="45720" anchor="t" anchorCtr="0"/>
          <a:p>
            <a:pPr marL="342900" indent="-342900" algn="l"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dirty="0" err="1">
                <a:solidFill>
                  <a:schemeClr val="tx1"/>
                </a:solidFill>
                <a:ea typeface="Microsoft YaHei" panose="020B0503020204020204" charset="-122"/>
              </a:rPr>
              <a:t>animation</a:t>
            </a:r>
            <a:r>
              <a:rPr lang="uk-UA" altLang="en-US" sz="2000" dirty="0" err="1">
                <a:solidFill>
                  <a:schemeClr val="tx1"/>
                </a:solidFill>
                <a:ea typeface="Microsoft YaHei" panose="020B0503020204020204" charset="-122"/>
              </a:rPr>
              <a:t> - з</a:t>
            </a:r>
            <a:r>
              <a:rPr lang="en-US" altLang="en-US" sz="2000" dirty="0" err="1">
                <a:solidFill>
                  <a:schemeClr val="tx1"/>
                </a:solidFill>
                <a:ea typeface="Microsoft YaHei" panose="020B0503020204020204" charset="-122"/>
              </a:rPr>
              <a:t>агальний стиль для запуску анімації</a:t>
            </a:r>
            <a:r>
              <a:rPr lang="uk-UA" altLang="en-US" sz="2000" dirty="0" err="1">
                <a:solidFill>
                  <a:schemeClr val="tx1"/>
                </a:solidFill>
                <a:ea typeface="Microsoft YaHei" panose="020B0503020204020204" charset="-122"/>
              </a:rPr>
              <a:t>, в</a:t>
            </a:r>
            <a:r>
              <a:rPr lang="en-US" altLang="en-US" sz="2000" dirty="0" err="1">
                <a:solidFill>
                  <a:schemeClr val="tx1"/>
                </a:solidFill>
                <a:ea typeface="Microsoft YaHei" panose="020B0503020204020204" charset="-122"/>
              </a:rPr>
              <a:t>изначає, яка анімація буде застосована</a:t>
            </a:r>
            <a:endParaRPr lang="en-US" altLang="en-US" sz="2000" dirty="0" err="1">
              <a:solidFill>
                <a:schemeClr val="tx1"/>
              </a:solidFill>
              <a:ea typeface="Microsoft YaHei" panose="020B0503020204020204" charset="-122"/>
            </a:endParaRPr>
          </a:p>
          <a:p>
            <a:pPr algn="l"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rgbClr val="0070C0"/>
                </a:solidFill>
                <a:ea typeface="Microsoft YaHei" panose="020B0503020204020204" charset="-122"/>
              </a:rPr>
              <a:t>animation</a:t>
            </a:r>
            <a:r>
              <a:rPr lang="en-US" altLang="en-US" sz="2000" b="1" dirty="0" err="1">
                <a:solidFill>
                  <a:schemeClr val="tx1"/>
                </a:solidFill>
                <a:ea typeface="Microsoft YaHei" panose="020B0503020204020204" charset="-122"/>
              </a:rPr>
              <a:t>: bounce 2s infinite;</a:t>
            </a:r>
            <a:endParaRPr lang="en-US" altLang="en-US" sz="2000" b="1" dirty="0" err="1">
              <a:solidFill>
                <a:schemeClr val="tx1"/>
              </a:solidFill>
              <a:ea typeface="Microsoft YaHei" panose="020B0503020204020204" charset="-122"/>
            </a:endParaRPr>
          </a:p>
          <a:p>
            <a:pPr marL="342900" indent="-342900" algn="l"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dirty="0" err="1">
                <a:solidFill>
                  <a:schemeClr val="tx1"/>
                </a:solidFill>
                <a:ea typeface="Microsoft YaHei" panose="020B0503020204020204" charset="-122"/>
              </a:rPr>
              <a:t>animation-name</a:t>
            </a:r>
            <a:r>
              <a:rPr lang="uk-UA" altLang="en-US" sz="2000" dirty="0" err="1">
                <a:solidFill>
                  <a:schemeClr val="tx1"/>
                </a:solidFill>
                <a:ea typeface="Microsoft YaHei" panose="020B0503020204020204" charset="-122"/>
              </a:rPr>
              <a:t> - в</a:t>
            </a:r>
            <a:r>
              <a:rPr lang="en-US" altLang="en-US" sz="2000" dirty="0" err="1">
                <a:solidFill>
                  <a:schemeClr val="tx1"/>
                </a:solidFill>
                <a:ea typeface="Microsoft YaHei" panose="020B0503020204020204" charset="-122"/>
              </a:rPr>
              <a:t>казує ім'я анімації</a:t>
            </a:r>
            <a:r>
              <a:rPr lang="uk-UA" altLang="en-US" sz="2000" dirty="0" err="1">
                <a:solidFill>
                  <a:schemeClr val="tx1"/>
                </a:solidFill>
                <a:ea typeface="Microsoft YaHei" panose="020B0503020204020204" charset="-122"/>
              </a:rPr>
              <a:t> (береться з кєй-фреймса)</a:t>
            </a:r>
            <a:endParaRPr lang="en-US" altLang="en-US" sz="2000" dirty="0" err="1">
              <a:solidFill>
                <a:schemeClr val="tx1"/>
              </a:solidFill>
              <a:ea typeface="Microsoft YaHei" panose="020B0503020204020204" charset="-122"/>
            </a:endParaRPr>
          </a:p>
          <a:p>
            <a:pPr algn="l"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rgbClr val="0070C0"/>
                </a:solidFill>
                <a:ea typeface="Microsoft YaHei" panose="020B0503020204020204" charset="-122"/>
              </a:rPr>
              <a:t>animation-name</a:t>
            </a:r>
            <a:r>
              <a:rPr lang="en-US" altLang="en-US" sz="2000" b="1" dirty="0" err="1">
                <a:solidFill>
                  <a:schemeClr val="tx1"/>
                </a:solidFill>
                <a:ea typeface="Microsoft YaHei" panose="020B0503020204020204" charset="-122"/>
              </a:rPr>
              <a:t>: bounce;</a:t>
            </a:r>
            <a:endParaRPr lang="en-US" altLang="en-US" sz="2000" b="1" dirty="0" err="1">
              <a:solidFill>
                <a:schemeClr val="tx1"/>
              </a:solidFill>
              <a:ea typeface="Microsoft YaHei" panose="020B0503020204020204" charset="-122"/>
            </a:endParaRPr>
          </a:p>
          <a:p>
            <a:pPr marL="342900" indent="-342900" algn="l"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dirty="0" err="1">
                <a:solidFill>
                  <a:schemeClr val="tx1"/>
                </a:solidFill>
                <a:ea typeface="Microsoft YaHei" panose="020B0503020204020204" charset="-122"/>
              </a:rPr>
              <a:t>animation-duration</a:t>
            </a:r>
            <a:r>
              <a:rPr lang="uk-UA" altLang="en-US" sz="2000" dirty="0" err="1">
                <a:solidFill>
                  <a:schemeClr val="tx1"/>
                </a:solidFill>
                <a:ea typeface="Microsoft YaHei" panose="020B0503020204020204" charset="-122"/>
              </a:rPr>
              <a:t> - в</a:t>
            </a:r>
            <a:r>
              <a:rPr lang="en-US" altLang="en-US" sz="2000" dirty="0" err="1">
                <a:solidFill>
                  <a:schemeClr val="tx1"/>
                </a:solidFill>
                <a:ea typeface="Microsoft YaHei" panose="020B0503020204020204" charset="-122"/>
              </a:rPr>
              <a:t>изначає тривалість анімації</a:t>
            </a:r>
            <a:endParaRPr lang="en-US" altLang="en-US" sz="2000" dirty="0" err="1">
              <a:solidFill>
                <a:schemeClr val="tx1"/>
              </a:solidFill>
              <a:ea typeface="Microsoft YaHei" panose="020B0503020204020204" charset="-122"/>
            </a:endParaRPr>
          </a:p>
          <a:p>
            <a:pPr algn="l"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rgbClr val="0070C0"/>
                </a:solidFill>
                <a:ea typeface="Microsoft YaHei" panose="020B0503020204020204" charset="-122"/>
              </a:rPr>
              <a:t>animation-duration</a:t>
            </a:r>
            <a:r>
              <a:rPr lang="en-US" altLang="en-US" sz="2000" b="1" dirty="0" err="1">
                <a:solidFill>
                  <a:schemeClr val="tx1"/>
                </a:solidFill>
                <a:ea typeface="Microsoft YaHei" panose="020B0503020204020204" charset="-122"/>
              </a:rPr>
              <a:t>: 2s;</a:t>
            </a:r>
            <a:endParaRPr lang="en-US" altLang="en-US" sz="2000" b="1" dirty="0" err="1">
              <a:solidFill>
                <a:schemeClr val="tx1"/>
              </a:solidFill>
              <a:ea typeface="Microsoft YaHei" panose="020B0503020204020204" charset="-122"/>
            </a:endParaRPr>
          </a:p>
          <a:p>
            <a:pPr marL="342900" indent="-342900" algn="l"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dirty="0" err="1">
                <a:solidFill>
                  <a:schemeClr val="tx1"/>
                </a:solidFill>
                <a:ea typeface="Microsoft YaHei" panose="020B0503020204020204" charset="-122"/>
              </a:rPr>
              <a:t>animation-timing-function</a:t>
            </a:r>
            <a:r>
              <a:rPr lang="uk-UA" altLang="en-US" sz="2000" dirty="0" err="1">
                <a:solidFill>
                  <a:schemeClr val="tx1"/>
                </a:solidFill>
                <a:ea typeface="Microsoft YaHei" panose="020B0503020204020204" charset="-122"/>
              </a:rPr>
              <a:t> - в</a:t>
            </a:r>
            <a:r>
              <a:rPr lang="en-US" altLang="en-US" sz="2000" dirty="0" err="1">
                <a:solidFill>
                  <a:schemeClr val="tx1"/>
                </a:solidFill>
                <a:ea typeface="Microsoft YaHei" panose="020B0503020204020204" charset="-122"/>
              </a:rPr>
              <a:t>изначає, як змінюється швидкість анімації</a:t>
            </a:r>
            <a:r>
              <a:rPr lang="uk-UA" altLang="en-US" sz="2000" dirty="0" err="1">
                <a:solidFill>
                  <a:schemeClr val="tx1"/>
                </a:solidFill>
                <a:ea typeface="Microsoft YaHei" panose="020B0503020204020204" charset="-122"/>
              </a:rPr>
              <a:t> (інтерполяція)</a:t>
            </a:r>
            <a:endParaRPr lang="uk-UA" altLang="en-US" sz="2000" dirty="0" err="1">
              <a:solidFill>
                <a:schemeClr val="tx1"/>
              </a:solidFill>
              <a:ea typeface="Microsoft YaHei" panose="020B0503020204020204" charset="-122"/>
            </a:endParaRPr>
          </a:p>
          <a:p>
            <a:pPr algn="l"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rgbClr val="0070C0"/>
                </a:solidFill>
                <a:ea typeface="Microsoft YaHei" panose="020B0503020204020204" charset="-122"/>
              </a:rPr>
              <a:t>animation-timing-function</a:t>
            </a:r>
            <a:r>
              <a:rPr lang="en-US" altLang="en-US" sz="2000" b="1" dirty="0" err="1">
                <a:solidFill>
                  <a:schemeClr val="tx1"/>
                </a:solidFill>
                <a:ea typeface="Microsoft YaHei" panose="020B0503020204020204" charset="-122"/>
              </a:rPr>
              <a:t>: ease-in;</a:t>
            </a:r>
            <a:endParaRPr lang="en-US" altLang="en-US" sz="2000" b="1" dirty="0" err="1">
              <a:solidFill>
                <a:schemeClr val="tx1"/>
              </a:solidFill>
              <a:ea typeface="Microsoft YaHei" panose="020B0503020204020204" charset="-122"/>
            </a:endParaRPr>
          </a:p>
          <a:p>
            <a:pPr marL="342900" indent="-342900" algn="l"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dirty="0" err="1">
                <a:solidFill>
                  <a:schemeClr val="tx1"/>
                </a:solidFill>
                <a:ea typeface="Microsoft YaHei" panose="020B0503020204020204" charset="-122"/>
              </a:rPr>
              <a:t>animation-delay</a:t>
            </a:r>
            <a:r>
              <a:rPr lang="uk-UA" altLang="en-US" sz="2000" dirty="0" err="1">
                <a:solidFill>
                  <a:schemeClr val="tx1"/>
                </a:solidFill>
                <a:ea typeface="Microsoft YaHei" panose="020B0503020204020204" charset="-122"/>
              </a:rPr>
              <a:t> - з</a:t>
            </a:r>
            <a:r>
              <a:rPr lang="en-US" altLang="en-US" sz="2000" dirty="0" err="1">
                <a:solidFill>
                  <a:schemeClr val="tx1"/>
                </a:solidFill>
                <a:ea typeface="Microsoft YaHei" panose="020B0503020204020204" charset="-122"/>
              </a:rPr>
              <a:t>атримка перед запуском анімації</a:t>
            </a:r>
            <a:endParaRPr lang="en-US" altLang="en-US" sz="2000" dirty="0" err="1">
              <a:solidFill>
                <a:schemeClr val="tx1"/>
              </a:solidFill>
              <a:ea typeface="Microsoft YaHei" panose="020B0503020204020204" charset="-122"/>
            </a:endParaRPr>
          </a:p>
          <a:p>
            <a:pPr algn="l"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rgbClr val="0070C0"/>
                </a:solidFill>
                <a:ea typeface="Microsoft YaHei" panose="020B0503020204020204" charset="-122"/>
              </a:rPr>
              <a:t>animation-delay</a:t>
            </a:r>
            <a:r>
              <a:rPr lang="en-US" altLang="en-US" sz="2000" b="1" dirty="0" err="1">
                <a:solidFill>
                  <a:schemeClr val="tx1"/>
                </a:solidFill>
                <a:ea typeface="Microsoft YaHei" panose="020B0503020204020204" charset="-122"/>
              </a:rPr>
              <a:t>: 1s;</a:t>
            </a:r>
            <a:endParaRPr lang="en-US" altLang="en-US" sz="2000" dirty="0" err="1">
              <a:solidFill>
                <a:schemeClr val="tx1"/>
              </a:solidFill>
              <a:ea typeface="Microsoft YaHei" panose="020B0503020204020204" charset="-122"/>
            </a:endParaRPr>
          </a:p>
        </p:txBody>
      </p:sp>
      <p:sp>
        <p:nvSpPr>
          <p:cNvPr id="2" name="Text Box 1"/>
          <p:cNvSpPr txBox="1"/>
          <p:nvPr/>
        </p:nvSpPr>
        <p:spPr>
          <a:xfrm>
            <a:off x="26670" y="5589270"/>
            <a:ext cx="9091295" cy="1162050"/>
          </a:xfrm>
          <a:prstGeom prst="rect">
            <a:avLst/>
          </a:prstGeom>
          <a:noFill/>
        </p:spPr>
        <p:txBody>
          <a:bodyPr wrap="square" rtlCol="0" anchor="t">
            <a:spAutoFit/>
          </a:bodyPr>
          <a:p>
            <a:pPr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000" b="1" dirty="0" err="1">
              <a:solidFill>
                <a:srgbClr val="FF0000"/>
              </a:solidFill>
              <a:sym typeface="+mn-ea"/>
            </a:endParaRPr>
          </a:p>
          <a:p>
            <a:pPr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000" b="1" dirty="0" err="1">
              <a:solidFill>
                <a:srgbClr val="FF0000"/>
              </a:solidFill>
              <a:sym typeface="+mn-ea"/>
            </a:endParaRPr>
          </a:p>
          <a:p>
            <a:pPr algn="ctr"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000" b="1" dirty="0" err="1">
                <a:solidFill>
                  <a:srgbClr val="FF0000"/>
                </a:solidFill>
                <a:sym typeface="+mn-ea"/>
              </a:rPr>
              <a:t>https://www.w3schools.com/css/css3_animations.asp</a:t>
            </a:r>
            <a:endParaRPr lang="en-US" altLang="en-US" sz="2000" b="1" dirty="0" err="1">
              <a:solidFill>
                <a:srgbClr val="FF0000"/>
              </a:solidFill>
              <a:sym typeface="+mn-ea"/>
            </a:endParaRPr>
          </a:p>
        </p:txBody>
      </p:sp>
    </p:spTree>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Text Box 8192"/>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uk-UA" sz="4200" dirty="0" err="1">
                <a:solidFill>
                  <a:srgbClr val="FFFFFF"/>
                </a:solidFill>
                <a:ea typeface="Microsoft YaHei" panose="020B0503020204020204" charset="-122"/>
              </a:rPr>
              <a:t>Опис стилів анімації</a:t>
            </a:r>
            <a:endParaRPr lang="uk-UA" sz="4200" dirty="0" err="1">
              <a:solidFill>
                <a:srgbClr val="FFFFFF"/>
              </a:solidFill>
              <a:ea typeface="Microsoft YaHei" panose="020B0503020204020204" charset="-122"/>
            </a:endParaRPr>
          </a:p>
        </p:txBody>
      </p:sp>
      <p:sp>
        <p:nvSpPr>
          <p:cNvPr id="8194" name="Text Box 8193"/>
          <p:cNvSpPr txBox="1"/>
          <p:nvPr/>
        </p:nvSpPr>
        <p:spPr>
          <a:xfrm>
            <a:off x="609600" y="1412875"/>
            <a:ext cx="7924800" cy="4419600"/>
          </a:xfrm>
          <a:prstGeom prst="rect">
            <a:avLst/>
          </a:prstGeom>
          <a:noFill/>
          <a:ln w="9525">
            <a:noFill/>
          </a:ln>
        </p:spPr>
        <p:txBody>
          <a:bodyPr wrap="square" lIns="91440" tIns="45720" rIns="91440" bIns="45720" anchor="t" anchorCtr="0"/>
          <a:p>
            <a:pPr marL="342900" indent="-342900" algn="l"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chemeClr val="tx1"/>
                </a:solidFill>
                <a:ea typeface="Microsoft YaHei" panose="020B0503020204020204" charset="-122"/>
              </a:rPr>
              <a:t>animation-iteration-count</a:t>
            </a:r>
            <a:r>
              <a:rPr lang="uk-UA" altLang="en-US" sz="2300" dirty="0" err="1">
                <a:solidFill>
                  <a:schemeClr val="tx1"/>
                </a:solidFill>
                <a:ea typeface="Microsoft YaHei" panose="020B0503020204020204" charset="-122"/>
              </a:rPr>
              <a:t> - к</a:t>
            </a:r>
            <a:r>
              <a:rPr lang="en-US" altLang="en-US" sz="2300" dirty="0" err="1">
                <a:solidFill>
                  <a:schemeClr val="tx1"/>
                </a:solidFill>
                <a:ea typeface="Microsoft YaHei" panose="020B0503020204020204" charset="-122"/>
              </a:rPr>
              <a:t>ількість повторів анімації</a:t>
            </a:r>
            <a:endParaRPr lang="en-US" altLang="en-US" sz="2300" dirty="0" err="1">
              <a:solidFill>
                <a:schemeClr val="tx1"/>
              </a:solidFill>
              <a:ea typeface="Microsoft YaHei" panose="020B0503020204020204" charset="-122"/>
            </a:endParaRPr>
          </a:p>
          <a:p>
            <a:pPr algn="l"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b="1" dirty="0" err="1">
                <a:solidFill>
                  <a:srgbClr val="0070C0"/>
                </a:solidFill>
                <a:ea typeface="Microsoft YaHei" panose="020B0503020204020204" charset="-122"/>
              </a:rPr>
              <a:t>animation-iteration-count</a:t>
            </a:r>
            <a:r>
              <a:rPr lang="en-US" altLang="en-US" sz="2300" b="1" dirty="0" err="1">
                <a:solidFill>
                  <a:schemeClr val="tx1"/>
                </a:solidFill>
                <a:ea typeface="Microsoft YaHei" panose="020B0503020204020204" charset="-122"/>
              </a:rPr>
              <a:t>: infinite;</a:t>
            </a:r>
            <a:endParaRPr lang="en-US" altLang="en-US" sz="2300" b="1" dirty="0" err="1">
              <a:solidFill>
                <a:schemeClr val="tx1"/>
              </a:solidFill>
              <a:ea typeface="Microsoft YaHei" panose="020B0503020204020204" charset="-122"/>
            </a:endParaRPr>
          </a:p>
          <a:p>
            <a:pPr marL="342900" indent="-342900" algn="l"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chemeClr val="tx1"/>
                </a:solidFill>
                <a:ea typeface="Microsoft YaHei" panose="020B0503020204020204" charset="-122"/>
              </a:rPr>
              <a:t>animation-direction</a:t>
            </a:r>
            <a:r>
              <a:rPr lang="uk-UA" altLang="en-US" sz="2300" dirty="0" err="1">
                <a:solidFill>
                  <a:schemeClr val="tx1"/>
                </a:solidFill>
                <a:ea typeface="Microsoft YaHei" panose="020B0503020204020204" charset="-122"/>
              </a:rPr>
              <a:t> - н</a:t>
            </a:r>
            <a:r>
              <a:rPr lang="en-US" altLang="en-US" sz="2300" dirty="0" err="1">
                <a:solidFill>
                  <a:schemeClr val="tx1"/>
                </a:solidFill>
                <a:ea typeface="Microsoft YaHei" panose="020B0503020204020204" charset="-122"/>
              </a:rPr>
              <a:t>апрямок анімації (вперед чи назад)</a:t>
            </a:r>
            <a:endParaRPr lang="en-US" altLang="en-US" sz="2300" dirty="0" err="1">
              <a:solidFill>
                <a:schemeClr val="tx1"/>
              </a:solidFill>
              <a:ea typeface="Microsoft YaHei" panose="020B0503020204020204" charset="-122"/>
            </a:endParaRPr>
          </a:p>
          <a:p>
            <a:pPr algn="l"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b="1" dirty="0" err="1">
                <a:solidFill>
                  <a:srgbClr val="0070C0"/>
                </a:solidFill>
                <a:ea typeface="Microsoft YaHei" panose="020B0503020204020204" charset="-122"/>
              </a:rPr>
              <a:t>animation-direction</a:t>
            </a:r>
            <a:r>
              <a:rPr lang="en-US" altLang="en-US" sz="2300" b="1" dirty="0" err="1">
                <a:solidFill>
                  <a:schemeClr val="tx1"/>
                </a:solidFill>
                <a:ea typeface="Microsoft YaHei" panose="020B0503020204020204" charset="-122"/>
              </a:rPr>
              <a:t>: alternate;</a:t>
            </a:r>
            <a:endParaRPr lang="en-US" altLang="en-US" sz="2300" b="1" dirty="0" err="1">
              <a:solidFill>
                <a:schemeClr val="tx1"/>
              </a:solidFill>
              <a:ea typeface="Microsoft YaHei" panose="020B0503020204020204" charset="-122"/>
            </a:endParaRPr>
          </a:p>
          <a:p>
            <a:pPr marL="342900" indent="-342900" algn="l"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chemeClr val="tx1"/>
                </a:solidFill>
                <a:ea typeface="Microsoft YaHei" panose="020B0503020204020204" charset="-122"/>
              </a:rPr>
              <a:t>animation-fill-mode</a:t>
            </a:r>
            <a:r>
              <a:rPr lang="uk-UA" altLang="en-US" sz="2300" dirty="0" err="1">
                <a:solidFill>
                  <a:schemeClr val="tx1"/>
                </a:solidFill>
                <a:ea typeface="Microsoft YaHei" panose="020B0503020204020204" charset="-122"/>
              </a:rPr>
              <a:t> - в</a:t>
            </a:r>
            <a:r>
              <a:rPr lang="en-US" altLang="en-US" sz="2300" dirty="0" err="1">
                <a:solidFill>
                  <a:schemeClr val="tx1"/>
                </a:solidFill>
                <a:ea typeface="Microsoft YaHei" panose="020B0503020204020204" charset="-122"/>
              </a:rPr>
              <a:t>изначає стан елемента після завершення анімації</a:t>
            </a:r>
            <a:endParaRPr lang="en-US" altLang="en-US" sz="2300" dirty="0" err="1">
              <a:solidFill>
                <a:schemeClr val="tx1"/>
              </a:solidFill>
              <a:ea typeface="Microsoft YaHei" panose="020B0503020204020204" charset="-122"/>
            </a:endParaRPr>
          </a:p>
          <a:p>
            <a:pPr algn="l"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b="1" dirty="0" err="1">
                <a:solidFill>
                  <a:srgbClr val="0070C0"/>
                </a:solidFill>
                <a:ea typeface="Microsoft YaHei" panose="020B0503020204020204" charset="-122"/>
              </a:rPr>
              <a:t>animation-fill-mode</a:t>
            </a:r>
            <a:r>
              <a:rPr lang="en-US" altLang="en-US" sz="2300" b="1" dirty="0" err="1">
                <a:solidFill>
                  <a:schemeClr val="tx1"/>
                </a:solidFill>
                <a:ea typeface="Microsoft YaHei" panose="020B0503020204020204" charset="-122"/>
              </a:rPr>
              <a:t>: forwards;</a:t>
            </a:r>
            <a:endParaRPr lang="en-US" altLang="en-US" sz="2300" b="1" dirty="0" err="1">
              <a:solidFill>
                <a:schemeClr val="tx1"/>
              </a:solidFill>
              <a:ea typeface="Microsoft YaHei" panose="020B0503020204020204" charset="-122"/>
            </a:endParaRPr>
          </a:p>
          <a:p>
            <a:pPr marL="342900" indent="-342900" algn="l"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chemeClr val="tx1"/>
                </a:solidFill>
                <a:ea typeface="Microsoft YaHei" panose="020B0503020204020204" charset="-122"/>
              </a:rPr>
              <a:t>animation-play-state</a:t>
            </a:r>
            <a:r>
              <a:rPr lang="uk-UA" altLang="en-US" sz="2300" dirty="0" err="1">
                <a:solidFill>
                  <a:schemeClr val="tx1"/>
                </a:solidFill>
                <a:ea typeface="Microsoft YaHei" panose="020B0503020204020204" charset="-122"/>
              </a:rPr>
              <a:t> - к</a:t>
            </a:r>
            <a:r>
              <a:rPr lang="en-US" altLang="en-US" sz="2300" dirty="0" err="1">
                <a:solidFill>
                  <a:schemeClr val="tx1"/>
                </a:solidFill>
                <a:ea typeface="Microsoft YaHei" panose="020B0503020204020204" charset="-122"/>
              </a:rPr>
              <a:t>ерування станом анімації (запуск або пауза)</a:t>
            </a:r>
            <a:endParaRPr lang="en-US" altLang="en-US" sz="2300" dirty="0" err="1">
              <a:solidFill>
                <a:schemeClr val="tx1"/>
              </a:solidFill>
              <a:ea typeface="Microsoft YaHei" panose="020B0503020204020204" charset="-122"/>
            </a:endParaRPr>
          </a:p>
          <a:p>
            <a:pPr algn="l"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b="1" dirty="0" err="1">
                <a:solidFill>
                  <a:srgbClr val="0070C0"/>
                </a:solidFill>
                <a:ea typeface="Microsoft YaHei" panose="020B0503020204020204" charset="-122"/>
              </a:rPr>
              <a:t>animation-play-state</a:t>
            </a:r>
            <a:r>
              <a:rPr lang="en-US" altLang="en-US" sz="2300" b="1" dirty="0" err="1">
                <a:solidFill>
                  <a:schemeClr val="tx1"/>
                </a:solidFill>
                <a:ea typeface="Microsoft YaHei" panose="020B0503020204020204" charset="-122"/>
              </a:rPr>
              <a:t>: paused;</a:t>
            </a:r>
            <a:endParaRPr lang="en-US" altLang="en-US" sz="2300" b="1" dirty="0" err="1">
              <a:solidFill>
                <a:schemeClr val="tx1"/>
              </a:solidFill>
              <a:ea typeface="Microsoft YaHei" panose="020B0503020204020204" charset="-122"/>
            </a:endParaRPr>
          </a:p>
        </p:txBody>
      </p:sp>
    </p:spTree>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0242" name="Text Box 7169"/>
          <p:cNvSpPr txBox="1"/>
          <p:nvPr/>
        </p:nvSpPr>
        <p:spPr>
          <a:xfrm>
            <a:off x="195580" y="228600"/>
            <a:ext cx="8313420" cy="914400"/>
          </a:xfrm>
          <a:prstGeom prst="rect">
            <a:avLst/>
          </a:prstGeom>
          <a:noFill/>
          <a:ln w="9525">
            <a:noFill/>
          </a:ln>
        </p:spPr>
        <p:txBody>
          <a:bodyPr wrap="square" lIns="91440" tIns="45720" rIns="91440" bIns="45720" anchor="ctr" anchorCtr="0"/>
          <a:p>
            <a:pPr defTabSz="457200">
              <a:buClrTx/>
              <a:buFont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uk-UA" altLang="ru-RU" sz="4200" dirty="0" err="1">
                <a:solidFill>
                  <a:srgbClr val="FFFFFF"/>
                </a:solidFill>
                <a:latin typeface="Arial" panose="020B0604020202020204" pitchFamily="34" charset="0"/>
              </a:rPr>
              <a:t>Приклад на </a:t>
            </a:r>
            <a:r>
              <a:rPr lang="en-US" altLang="ru-RU" sz="4200" dirty="0" err="1">
                <a:solidFill>
                  <a:srgbClr val="FFFFFF"/>
                </a:solidFill>
                <a:latin typeface="Arial" panose="020B0604020202020204" pitchFamily="34" charset="0"/>
              </a:rPr>
              <a:t>animation</a:t>
            </a:r>
            <a:endParaRPr lang="en-US" altLang="ru-RU" sz="4200" dirty="0" err="1">
              <a:solidFill>
                <a:srgbClr val="FFFFFF"/>
              </a:solidFill>
              <a:latin typeface="Arial" panose="020B0604020202020204" pitchFamily="34" charset="0"/>
            </a:endParaRPr>
          </a:p>
        </p:txBody>
      </p:sp>
      <p:sp>
        <p:nvSpPr>
          <p:cNvPr id="10243" name="Text Box 7170"/>
          <p:cNvSpPr txBox="1"/>
          <p:nvPr/>
        </p:nvSpPr>
        <p:spPr>
          <a:xfrm>
            <a:off x="611505" y="1412875"/>
            <a:ext cx="7938135" cy="4419600"/>
          </a:xfrm>
          <a:prstGeom prst="rect">
            <a:avLst/>
          </a:prstGeom>
          <a:noFill/>
          <a:ln w="9525">
            <a:noFill/>
          </a:ln>
        </p:spPr>
        <p:txBody>
          <a:bodyPr wrap="square" lIns="91440" tIns="45720" rIns="91440" bIns="45720" anchor="t" anchorCtr="0"/>
          <a:p>
            <a:pPr algn="ctr"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3200" dirty="0" err="1">
              <a:solidFill>
                <a:srgbClr val="0070C0"/>
              </a:solidFill>
              <a:latin typeface="Arial" panose="020B0604020202020204" pitchFamily="34" charset="0"/>
            </a:endParaRPr>
          </a:p>
          <a:p>
            <a:pPr algn="ctr"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3200" dirty="0" err="1">
              <a:solidFill>
                <a:srgbClr val="0070C0"/>
              </a:solidFill>
              <a:latin typeface="Arial" panose="020B0604020202020204" pitchFamily="34" charset="0"/>
            </a:endParaRPr>
          </a:p>
          <a:p>
            <a:pPr algn="ctr"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3200" dirty="0" err="1">
                <a:solidFill>
                  <a:srgbClr val="0070C0"/>
                </a:solidFill>
                <a:latin typeface="Arial" panose="020B0604020202020204" pitchFamily="34" charset="0"/>
              </a:rPr>
              <a:t>https://gist.github.com/sunmeat/20c1b66e32e909bc2d099fcb3784682f</a:t>
            </a:r>
            <a:endParaRPr lang="en-US" altLang="en-US" sz="3200" dirty="0" err="1">
              <a:solidFill>
                <a:srgbClr val="0070C0"/>
              </a:solidFill>
              <a:latin typeface="Arial" panose="020B0604020202020204" pitchFamily="34" charset="0"/>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0242" name="Text Box 7169"/>
          <p:cNvSpPr txBox="1"/>
          <p:nvPr/>
        </p:nvSpPr>
        <p:spPr>
          <a:xfrm>
            <a:off x="195580" y="228600"/>
            <a:ext cx="8313420" cy="914400"/>
          </a:xfrm>
          <a:prstGeom prst="rect">
            <a:avLst/>
          </a:prstGeom>
          <a:noFill/>
          <a:ln w="9525">
            <a:noFill/>
          </a:ln>
        </p:spPr>
        <p:txBody>
          <a:bodyPr wrap="square" lIns="91440" tIns="45720" rIns="91440" bIns="45720" anchor="ctr" anchorCtr="0"/>
          <a:p>
            <a:pPr defTabSz="457200">
              <a:buClrTx/>
              <a:buFont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uk-UA" altLang="ru-RU" sz="4200" dirty="0" err="1">
                <a:solidFill>
                  <a:srgbClr val="FFFFFF"/>
                </a:solidFill>
                <a:latin typeface="Arial" panose="020B0604020202020204" pitchFamily="34" charset="0"/>
              </a:rPr>
              <a:t>Приклад на </a:t>
            </a:r>
            <a:r>
              <a:rPr lang="en-US" altLang="uk-UA" sz="4200" dirty="0" err="1">
                <a:solidFill>
                  <a:srgbClr val="FFFFFF"/>
                </a:solidFill>
                <a:latin typeface="Arial" panose="020B0604020202020204" pitchFamily="34" charset="0"/>
              </a:rPr>
              <a:t>transition</a:t>
            </a:r>
            <a:endParaRPr lang="en-US" altLang="uk-UA" sz="4200" dirty="0" err="1">
              <a:solidFill>
                <a:srgbClr val="FFFFFF"/>
              </a:solidFill>
              <a:latin typeface="Arial" panose="020B0604020202020204" pitchFamily="34" charset="0"/>
            </a:endParaRPr>
          </a:p>
        </p:txBody>
      </p:sp>
      <p:sp>
        <p:nvSpPr>
          <p:cNvPr id="10243" name="Text Box 7170"/>
          <p:cNvSpPr txBox="1"/>
          <p:nvPr/>
        </p:nvSpPr>
        <p:spPr>
          <a:xfrm>
            <a:off x="611505" y="1412875"/>
            <a:ext cx="7938135" cy="4419600"/>
          </a:xfrm>
          <a:prstGeom prst="rect">
            <a:avLst/>
          </a:prstGeom>
          <a:noFill/>
          <a:ln w="9525">
            <a:noFill/>
          </a:ln>
        </p:spPr>
        <p:txBody>
          <a:bodyPr wrap="square" lIns="91440" tIns="45720" rIns="91440" bIns="45720" anchor="t" anchorCtr="0"/>
          <a:p>
            <a:pPr algn="ctr"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3200" dirty="0" err="1">
              <a:solidFill>
                <a:srgbClr val="0070C0"/>
              </a:solidFill>
              <a:latin typeface="Arial" panose="020B0604020202020204" pitchFamily="34" charset="0"/>
            </a:endParaRPr>
          </a:p>
          <a:p>
            <a:pPr algn="ctr"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3200" dirty="0" err="1">
              <a:solidFill>
                <a:srgbClr val="0070C0"/>
              </a:solidFill>
              <a:latin typeface="Arial" panose="020B0604020202020204" pitchFamily="34" charset="0"/>
            </a:endParaRPr>
          </a:p>
          <a:p>
            <a:pPr algn="ctr" defTabSz="457200">
              <a:spcBef>
                <a:spcPts val="575"/>
              </a:spcBef>
              <a:buClrTx/>
              <a:buSzPct val="80000"/>
              <a:buFont typeface="Arial" panose="020B0604020202020204" pitchFamily="34" charset="0"/>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3200" dirty="0" err="1">
                <a:solidFill>
                  <a:srgbClr val="0070C0"/>
                </a:solidFill>
                <a:latin typeface="Arial" panose="020B0604020202020204" pitchFamily="34" charset="0"/>
              </a:rPr>
              <a:t>https://gist.github.com/sunmeat/20c1b66e32e909bc2d099fcb3784682f</a:t>
            </a:r>
            <a:endParaRPr lang="en-US" altLang="en-US" sz="3200" dirty="0" err="1">
              <a:solidFill>
                <a:srgbClr val="0070C0"/>
              </a:solidFill>
              <a:latin typeface="Arial" panose="020B0604020202020204" pitchFamily="34" charset="0"/>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Text Box 8192"/>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uk-UA" altLang="ru-RU" sz="4200" dirty="0" err="1">
                <a:solidFill>
                  <a:srgbClr val="FFFFFF"/>
                </a:solidFill>
                <a:ea typeface="Microsoft YaHei" panose="020B0503020204020204" charset="-122"/>
              </a:rPr>
              <a:t>Сайти на тему анімації</a:t>
            </a:r>
            <a:endParaRPr lang="uk-UA" altLang="ru-RU" sz="4200" dirty="0" err="1">
              <a:solidFill>
                <a:srgbClr val="FFFFFF"/>
              </a:solidFill>
              <a:ea typeface="Microsoft YaHei" panose="020B0503020204020204" charset="-122"/>
            </a:endParaRPr>
          </a:p>
        </p:txBody>
      </p:sp>
      <p:sp>
        <p:nvSpPr>
          <p:cNvPr id="8194" name="Text Box 8193"/>
          <p:cNvSpPr txBox="1"/>
          <p:nvPr/>
        </p:nvSpPr>
        <p:spPr>
          <a:xfrm>
            <a:off x="488950" y="1412875"/>
            <a:ext cx="8045450" cy="4419600"/>
          </a:xfrm>
          <a:prstGeom prst="rect">
            <a:avLst/>
          </a:prstGeom>
          <a:noFill/>
          <a:ln w="9525">
            <a:noFill/>
          </a:ln>
        </p:spPr>
        <p:txBody>
          <a:bodyPr wrap="square" lIns="91440" tIns="45720" rIns="91440" bIns="45720" anchor="t" anchorCtr="0"/>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70C0"/>
                </a:solidFill>
                <a:ea typeface="Microsoft YaHei" panose="020B0503020204020204" charset="-122"/>
              </a:rPr>
              <a:t>https://codepen.io/maxi83c/pen/JjOZdWX</a:t>
            </a: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70C0"/>
                </a:solidFill>
                <a:ea typeface="Microsoft YaHei" panose="020B0503020204020204" charset="-122"/>
              </a:rPr>
              <a:t>https://codepen.io/search/collections?q=css%20animation</a:t>
            </a: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70C0"/>
                </a:solidFill>
                <a:ea typeface="Microsoft YaHei" panose="020B0503020204020204" charset="-122"/>
              </a:rPr>
              <a:t>https://animista.net/play/basic/scale-up</a:t>
            </a: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70C0"/>
                </a:solidFill>
                <a:ea typeface="Microsoft YaHei" panose="020B0503020204020204" charset="-122"/>
              </a:rPr>
              <a:t>https://cssanimation.io/</a:t>
            </a: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70C0"/>
                </a:solidFill>
                <a:ea typeface="Microsoft YaHei" panose="020B0503020204020204" charset="-122"/>
              </a:rPr>
              <a:t>https://cssanimation.rocks/starwars/</a:t>
            </a: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70C0"/>
                </a:solidFill>
                <a:ea typeface="Microsoft YaHei" panose="020B0503020204020204" charset="-122"/>
              </a:rPr>
              <a:t>https://css-tricks.com/books/greatest-css-tricks/scroll-animation/</a:t>
            </a: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70C0"/>
                </a:solidFill>
                <a:ea typeface="Microsoft YaHei" panose="020B0503020204020204" charset="-122"/>
              </a:rPr>
              <a:t>https://cubic-bezier.com/#.26,1.14,.74,.07</a:t>
            </a: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70C0"/>
                </a:solidFill>
                <a:ea typeface="Microsoft YaHei" panose="020B0503020204020204" charset="-122"/>
              </a:rPr>
              <a:t>https://cssgradient.io/</a:t>
            </a: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70C0"/>
                </a:solidFill>
                <a:ea typeface="Microsoft YaHei" panose="020B0503020204020204" charset="-122"/>
              </a:rPr>
              <a:t>https://css-loaders.com/dancers/</a:t>
            </a: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3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300" dirty="0" err="1">
              <a:solidFill>
                <a:srgbClr val="0070C0"/>
              </a:solidFill>
              <a:ea typeface="Microsoft YaHei" panose="020B0503020204020204" charset="-122"/>
            </a:endParaRPr>
          </a:p>
        </p:txBody>
      </p:sp>
    </p:spTree>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Text Box 8192"/>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uk-UA" altLang="ru-RU" sz="4200" dirty="0" err="1">
                <a:solidFill>
                  <a:srgbClr val="FFFFFF"/>
                </a:solidFill>
                <a:ea typeface="Microsoft YaHei" panose="020B0503020204020204" charset="-122"/>
              </a:rPr>
              <a:t>Канали ТГ</a:t>
            </a:r>
            <a:endParaRPr lang="uk-UA" altLang="ru-RU" sz="4200" dirty="0" err="1">
              <a:solidFill>
                <a:srgbClr val="FFFFFF"/>
              </a:solidFill>
              <a:ea typeface="Microsoft YaHei" panose="020B0503020204020204" charset="-122"/>
            </a:endParaRPr>
          </a:p>
        </p:txBody>
      </p:sp>
      <p:sp>
        <p:nvSpPr>
          <p:cNvPr id="8194" name="Text Box 8193"/>
          <p:cNvSpPr txBox="1"/>
          <p:nvPr/>
        </p:nvSpPr>
        <p:spPr>
          <a:xfrm>
            <a:off x="609600" y="1412875"/>
            <a:ext cx="7924800" cy="4419600"/>
          </a:xfrm>
          <a:prstGeom prst="rect">
            <a:avLst/>
          </a:prstGeom>
          <a:noFill/>
          <a:ln w="9525">
            <a:noFill/>
          </a:ln>
        </p:spPr>
        <p:txBody>
          <a:bodyPr wrap="square" lIns="91440" tIns="45720" rIns="91440" bIns="45720" anchor="t" anchorCtr="0"/>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700" dirty="0" err="1">
                <a:solidFill>
                  <a:srgbClr val="0070C0"/>
                </a:solidFill>
                <a:ea typeface="Microsoft YaHei" panose="020B0503020204020204" charset="-122"/>
              </a:rPr>
              <a:t>https://t.me/webguild</a:t>
            </a:r>
            <a:endParaRPr lang="en-US" altLang="en-US" sz="27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700" dirty="0" err="1">
                <a:solidFill>
                  <a:srgbClr val="0070C0"/>
                </a:solidFill>
                <a:ea typeface="Microsoft YaHei" panose="020B0503020204020204" charset="-122"/>
              </a:rPr>
              <a:t>https://t.me/webbeks</a:t>
            </a:r>
            <a:endParaRPr lang="en-US" altLang="en-US" sz="27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700" dirty="0" err="1">
                <a:solidFill>
                  <a:srgbClr val="0070C0"/>
                </a:solidFill>
                <a:ea typeface="Microsoft YaHei" panose="020B0503020204020204" charset="-122"/>
              </a:rPr>
              <a:t>https://t.me/animate_css</a:t>
            </a:r>
            <a:endParaRPr lang="en-US" altLang="en-US" sz="27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700" dirty="0" err="1">
                <a:solidFill>
                  <a:srgbClr val="0070C0"/>
                </a:solidFill>
                <a:ea typeface="Microsoft YaHei" panose="020B0503020204020204" charset="-122"/>
              </a:rPr>
              <a:t>https://t.me/HtmlGram1</a:t>
            </a:r>
            <a:endParaRPr lang="en-US" altLang="en-US" sz="27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700" dirty="0" err="1">
                <a:solidFill>
                  <a:srgbClr val="0070C0"/>
                </a:solidFill>
                <a:ea typeface="Microsoft YaHei" panose="020B0503020204020204" charset="-122"/>
              </a:rPr>
              <a:t>https://t.me/frontend_dev5</a:t>
            </a:r>
            <a:endParaRPr lang="en-US" altLang="en-US" sz="27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700" dirty="0" err="1">
              <a:solidFill>
                <a:srgbClr val="0070C0"/>
              </a:solidFill>
              <a:ea typeface="Microsoft YaHei" panose="020B0503020204020204" charset="-122"/>
            </a:endParaRPr>
          </a:p>
          <a:p>
            <a:pPr marL="342900" indent="-342900" defTabSz="457200">
              <a:spcBef>
                <a:spcPts val="575"/>
              </a:spcBef>
              <a:buClrTx/>
              <a:buSzPct val="80000"/>
              <a:buFont typeface="Arial" panose="020B0604020202020204" pitchFamily="34" charset="0"/>
              <a:buChar char="•"/>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700" dirty="0" err="1">
              <a:solidFill>
                <a:srgbClr val="0070C0"/>
              </a:solidFill>
              <a:ea typeface="Microsoft YaHei" panose="020B0503020204020204" charset="-122"/>
            </a:endParaRPr>
          </a:p>
        </p:txBody>
      </p:sp>
    </p:spTree>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0242" name="Text Box 7169"/>
          <p:cNvSpPr txBox="1"/>
          <p:nvPr/>
        </p:nvSpPr>
        <p:spPr>
          <a:xfrm>
            <a:off x="195580" y="228600"/>
            <a:ext cx="8313420" cy="914400"/>
          </a:xfrm>
          <a:prstGeom prst="rect">
            <a:avLst/>
          </a:prstGeom>
          <a:noFill/>
          <a:ln w="9525">
            <a:noFill/>
          </a:ln>
        </p:spPr>
        <p:txBody>
          <a:bodyPr wrap="square" lIns="91440" tIns="45720" rIns="91440" bIns="45720" anchor="ctr" anchorCtr="0"/>
          <a:p>
            <a:pPr defTabSz="457200">
              <a:buClrTx/>
              <a:buFont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uk-UA" altLang="ru-RU" sz="4200" dirty="0" err="1">
                <a:solidFill>
                  <a:srgbClr val="FFFFFF"/>
                </a:solidFill>
                <a:latin typeface="Arial" panose="020B0604020202020204" pitchFamily="34" charset="0"/>
              </a:rPr>
              <a:t>Домашнє завдання</a:t>
            </a:r>
            <a:endParaRPr lang="uk-UA" altLang="ru-RU" sz="4200" dirty="0" err="1">
              <a:solidFill>
                <a:srgbClr val="FFFFFF"/>
              </a:solidFill>
              <a:latin typeface="Arial" panose="020B0604020202020204" pitchFamily="34" charset="0"/>
            </a:endParaRPr>
          </a:p>
        </p:txBody>
      </p:sp>
      <p:sp>
        <p:nvSpPr>
          <p:cNvPr id="10243" name="Text Box 7170"/>
          <p:cNvSpPr txBox="1"/>
          <p:nvPr/>
        </p:nvSpPr>
        <p:spPr>
          <a:xfrm>
            <a:off x="506730" y="1412875"/>
            <a:ext cx="8002270" cy="4419600"/>
          </a:xfrm>
          <a:prstGeom prst="rect">
            <a:avLst/>
          </a:prstGeom>
          <a:noFill/>
          <a:ln w="9525">
            <a:noFill/>
          </a:ln>
        </p:spPr>
        <p:txBody>
          <a:bodyPr wrap="square" lIns="91440" tIns="45720" rIns="91440" bIns="45720" anchor="t" anchorCtr="0"/>
          <a:p>
            <a:pPr defTabSz="457200">
              <a:spcBef>
                <a:spcPts val="775"/>
              </a:spcBef>
              <a:buClr>
                <a:srgbClr val="996666"/>
              </a:buClr>
              <a:buSzPct val="80000"/>
              <a:buFont typeface="Wingdings" panose="05000000000000000000" pitchFamily="2" charset="2"/>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r>
              <a:rPr lang="uk-UA" sz="1900" b="1" dirty="0" err="1">
                <a:solidFill>
                  <a:srgbClr val="000000"/>
                </a:solidFill>
                <a:latin typeface="Arial" panose="020B0604020202020204" pitchFamily="34" charset="0"/>
              </a:rPr>
              <a:t>Зробити ось таку менюшку із кнопочок:</a:t>
            </a:r>
            <a:endParaRPr lang="uk-UA" sz="1600" dirty="0" err="1">
              <a:solidFill>
                <a:srgbClr val="000000"/>
              </a:solidFill>
              <a:latin typeface="Arial" panose="020B0604020202020204" pitchFamily="34" charset="0"/>
            </a:endParaRPr>
          </a:p>
        </p:txBody>
      </p:sp>
      <p:pic>
        <p:nvPicPr>
          <p:cNvPr id="2" name="Picture 1" descr="video_2024-12-09_11-24-31"/>
          <p:cNvPicPr>
            <a:picLocks noChangeAspect="1"/>
          </p:cNvPicPr>
          <p:nvPr/>
        </p:nvPicPr>
        <p:blipFill>
          <a:blip r:embed="rId1"/>
          <a:stretch>
            <a:fillRect/>
          </a:stretch>
        </p:blipFill>
        <p:spPr>
          <a:xfrm>
            <a:off x="-17780" y="1808480"/>
            <a:ext cx="9191625" cy="5066665"/>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0242" name="Text Box 7169"/>
          <p:cNvSpPr txBox="1"/>
          <p:nvPr/>
        </p:nvSpPr>
        <p:spPr>
          <a:xfrm>
            <a:off x="195580" y="228600"/>
            <a:ext cx="8313420" cy="914400"/>
          </a:xfrm>
          <a:prstGeom prst="rect">
            <a:avLst/>
          </a:prstGeom>
          <a:noFill/>
          <a:ln w="9525">
            <a:noFill/>
          </a:ln>
        </p:spPr>
        <p:txBody>
          <a:bodyPr wrap="square" lIns="91440" tIns="45720" rIns="91440" bIns="45720" anchor="ctr" anchorCtr="0"/>
          <a:p>
            <a:pPr defTabSz="457200">
              <a:buClrTx/>
              <a:buFont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ru-RU" altLang="x-none" sz="4200" dirty="0" err="1">
                <a:solidFill>
                  <a:srgbClr val="FFFFFF"/>
                </a:solidFill>
                <a:latin typeface="Arial" panose="020B0604020202020204" pitchFamily="34" charset="0"/>
              </a:rPr>
              <a:t>План презентації</a:t>
            </a:r>
            <a:endParaRPr lang="ru-RU" altLang="ru-RU" sz="4200" dirty="0" err="1">
              <a:solidFill>
                <a:srgbClr val="FFFFFF"/>
              </a:solidFill>
              <a:latin typeface="Arial" panose="020B0604020202020204" pitchFamily="34" charset="0"/>
            </a:endParaRPr>
          </a:p>
        </p:txBody>
      </p:sp>
      <p:sp>
        <p:nvSpPr>
          <p:cNvPr id="10243" name="Text Box 7170"/>
          <p:cNvSpPr txBox="1"/>
          <p:nvPr/>
        </p:nvSpPr>
        <p:spPr>
          <a:xfrm>
            <a:off x="535305" y="1412875"/>
            <a:ext cx="7969885" cy="4419600"/>
          </a:xfrm>
          <a:prstGeom prst="rect">
            <a:avLst/>
          </a:prstGeom>
          <a:noFill/>
          <a:ln w="9525">
            <a:noFill/>
          </a:ln>
        </p:spPr>
        <p:txBody>
          <a:bodyPr wrap="square" lIns="91440" tIns="45720" rIns="91440" bIns="45720" anchor="t" anchorCtr="0"/>
          <a:p>
            <a:pPr marL="339725" indent="-339725" defTabSz="457200">
              <a:spcBef>
                <a:spcPts val="775"/>
              </a:spcBef>
              <a:buClr>
                <a:srgbClr val="996666"/>
              </a:buClr>
              <a:buSzPct val="80000"/>
              <a:buFont typeface="Wingdings" panose="05000000000000000000" pitchFamily="2" charset="2"/>
              <a:buChar char=""/>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r>
              <a:rPr lang="en-US" altLang="en-US" sz="2500" dirty="0" err="1">
                <a:solidFill>
                  <a:srgbClr val="000000"/>
                </a:solidFill>
                <a:latin typeface="Arial" panose="020B0604020202020204" pitchFamily="34" charset="0"/>
              </a:rPr>
              <a:t>Функції 2D-трансформацій: translate(), scale(), rotate(), skew()</a:t>
            </a:r>
            <a:r>
              <a:rPr lang="uk-UA" altLang="en-US" sz="2500" dirty="0" err="1">
                <a:solidFill>
                  <a:srgbClr val="000000"/>
                </a:solidFill>
                <a:latin typeface="Arial" panose="020B0604020202020204" pitchFamily="34" charset="0"/>
              </a:rPr>
              <a:t>, </a:t>
            </a:r>
            <a:r>
              <a:rPr lang="en-US" altLang="en-US" sz="2500" dirty="0" err="1">
                <a:solidFill>
                  <a:srgbClr val="000000"/>
                </a:solidFill>
                <a:sym typeface="+mn-ea"/>
              </a:rPr>
              <a:t>matrix()</a:t>
            </a:r>
            <a:endParaRPr lang="en-US" altLang="en-US" sz="2500" dirty="0" err="1">
              <a:solidFill>
                <a:srgbClr val="000000"/>
              </a:solidFill>
              <a:latin typeface="Arial" panose="020B0604020202020204" pitchFamily="34" charset="0"/>
            </a:endParaRPr>
          </a:p>
          <a:p>
            <a:pPr marL="339725" indent="-339725" defTabSz="457200">
              <a:spcBef>
                <a:spcPts val="775"/>
              </a:spcBef>
              <a:buClr>
                <a:srgbClr val="996666"/>
              </a:buClr>
              <a:buSzPct val="80000"/>
              <a:buFont typeface="Wingdings" panose="05000000000000000000" pitchFamily="2" charset="2"/>
              <a:buChar char=""/>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r>
              <a:rPr lang="en-US" altLang="en-US" sz="2500" dirty="0" err="1">
                <a:solidFill>
                  <a:srgbClr val="000000"/>
                </a:solidFill>
                <a:latin typeface="Arial" panose="020B0604020202020204" pitchFamily="34" charset="0"/>
              </a:rPr>
              <a:t>CSS-фільтри: blur(), brightness(), contrast(), grayscale(), hue-rotate(), opacity(), saturate(), sepia()</a:t>
            </a:r>
            <a:endParaRPr lang="en-US" altLang="en-US" sz="2500" dirty="0" err="1">
              <a:solidFill>
                <a:srgbClr val="000000"/>
              </a:solidFill>
              <a:latin typeface="Arial" panose="020B0604020202020204" pitchFamily="34" charset="0"/>
            </a:endParaRPr>
          </a:p>
          <a:p>
            <a:pPr marL="339725" indent="-339725" defTabSz="457200">
              <a:spcBef>
                <a:spcPts val="775"/>
              </a:spcBef>
              <a:buClr>
                <a:srgbClr val="996666"/>
              </a:buClr>
              <a:buSzPct val="80000"/>
              <a:buFont typeface="Wingdings" panose="05000000000000000000" pitchFamily="2" charset="2"/>
              <a:buChar char=""/>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r>
              <a:rPr lang="en-US" altLang="en-US" sz="2500" dirty="0" err="1">
                <a:solidFill>
                  <a:srgbClr val="000000"/>
                </a:solidFill>
                <a:sym typeface="+mn-ea"/>
              </a:rPr>
              <a:t>Властивість animation: Налаштування анімації через animation-duration, animation-delay</a:t>
            </a:r>
            <a:endParaRPr lang="en-US" altLang="en-US" sz="2500" dirty="0" err="1">
              <a:solidFill>
                <a:srgbClr val="000000"/>
              </a:solidFill>
              <a:latin typeface="Arial" panose="020B0604020202020204" pitchFamily="34" charset="0"/>
            </a:endParaRPr>
          </a:p>
          <a:p>
            <a:pPr marL="339725" indent="-339725" defTabSz="457200">
              <a:spcBef>
                <a:spcPts val="775"/>
              </a:spcBef>
              <a:buClr>
                <a:srgbClr val="996666"/>
              </a:buClr>
              <a:buSzPct val="80000"/>
              <a:buFont typeface="Wingdings" panose="05000000000000000000" pitchFamily="2" charset="2"/>
              <a:buChar char=""/>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r>
              <a:rPr lang="en-US" altLang="en-US" sz="2500" dirty="0" err="1">
                <a:solidFill>
                  <a:srgbClr val="000000"/>
                </a:solidFill>
                <a:latin typeface="Arial" panose="020B0604020202020204" pitchFamily="34" charset="0"/>
              </a:rPr>
              <a:t>Правило @keyframes: Визначення анімації через ключові кадри</a:t>
            </a:r>
            <a:endParaRPr lang="en-US" altLang="en-US" sz="2500" dirty="0" err="1">
              <a:solidFill>
                <a:srgbClr val="000000"/>
              </a:solidFill>
              <a:latin typeface="Arial" panose="020B0604020202020204" pitchFamily="34" charset="0"/>
            </a:endParaRPr>
          </a:p>
          <a:p>
            <a:pPr marL="339725" indent="-339725" defTabSz="457200">
              <a:spcBef>
                <a:spcPts val="775"/>
              </a:spcBef>
              <a:buClr>
                <a:srgbClr val="996666"/>
              </a:buClr>
              <a:buSzPct val="80000"/>
              <a:buFont typeface="Wingdings" panose="05000000000000000000" pitchFamily="2" charset="2"/>
              <a:buChar char=""/>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endParaRPr lang="en-US" altLang="en-US" sz="2500" dirty="0" err="1">
              <a:solidFill>
                <a:srgbClr val="000000"/>
              </a:solidFill>
              <a:latin typeface="Arial" panose="020B0604020202020204" pitchFamily="34" charset="0"/>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1" name="Text Box 5120"/>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en-US" sz="4200" dirty="0" err="1">
                <a:solidFill>
                  <a:srgbClr val="FFFFFF"/>
                </a:solidFill>
                <a:ea typeface="Microsoft YaHei" panose="020B0503020204020204" charset="-122"/>
              </a:rPr>
              <a:t>Контрольні питання</a:t>
            </a:r>
            <a:endParaRPr lang="en-US" altLang="en-US" sz="4200" dirty="0" err="1">
              <a:solidFill>
                <a:srgbClr val="FFFFFF"/>
              </a:solidFill>
              <a:ea typeface="Microsoft YaHei" panose="020B0503020204020204" charset="-122"/>
            </a:endParaRPr>
          </a:p>
        </p:txBody>
      </p:sp>
      <p:sp>
        <p:nvSpPr>
          <p:cNvPr id="5122" name="Text Box 5121"/>
          <p:cNvSpPr txBox="1"/>
          <p:nvPr/>
        </p:nvSpPr>
        <p:spPr>
          <a:xfrm>
            <a:off x="610870" y="1449070"/>
            <a:ext cx="7924800" cy="4419600"/>
          </a:xfrm>
          <a:prstGeom prst="rect">
            <a:avLst/>
          </a:prstGeom>
          <a:noFill/>
          <a:ln w="9525">
            <a:noFill/>
          </a:ln>
        </p:spPr>
        <p:txBody>
          <a:bodyPr wrap="square" lIns="91440" tIns="45720" rIns="91440" bIns="45720" anchor="t" anchorCtr="0"/>
          <a:p>
            <a:pPr marL="214630" indent="-214630" defTabSz="457200">
              <a:buSzPct val="45000"/>
              <a:buFont typeface="Wingdings" panose="05000000000000000000" pitchFamily="2" charset="2"/>
              <a:buChar char=""/>
              <a:tabLst>
                <a:tab pos="214630" algn="l"/>
                <a:tab pos="662305" algn="l"/>
                <a:tab pos="1111250" algn="l"/>
                <a:tab pos="1560830" algn="l"/>
                <a:tab pos="2009775" algn="l"/>
                <a:tab pos="2459355" algn="l"/>
                <a:tab pos="2908300" algn="l"/>
                <a:tab pos="3357880" algn="l"/>
                <a:tab pos="3806825" algn="l"/>
                <a:tab pos="4256405" algn="l"/>
                <a:tab pos="4705350" algn="l"/>
                <a:tab pos="5154930" algn="l"/>
                <a:tab pos="5603875" algn="l"/>
                <a:tab pos="6053455" algn="l"/>
                <a:tab pos="6502400" algn="l"/>
                <a:tab pos="6951980" algn="l"/>
                <a:tab pos="7400925" algn="l"/>
                <a:tab pos="7850505" algn="l"/>
                <a:tab pos="8299450" algn="l"/>
                <a:tab pos="8749030" algn="l"/>
                <a:tab pos="9197975" algn="l"/>
              </a:tabLst>
            </a:pPr>
            <a:r>
              <a:rPr lang="en-US" altLang="en-US" sz="2700" dirty="0" err="1">
                <a:solidFill>
                  <a:srgbClr val="000000"/>
                </a:solidFill>
                <a:ea typeface="Microsoft YaHei" panose="020B0503020204020204" charset="-122"/>
              </a:rPr>
              <a:t>Як задати зображення фону за допомогою background-image?</a:t>
            </a:r>
            <a:endParaRPr lang="en-US" altLang="en-US" sz="2700" dirty="0" err="1">
              <a:solidFill>
                <a:srgbClr val="000000"/>
              </a:solidFill>
              <a:ea typeface="Microsoft YaHei" panose="020B0503020204020204" charset="-122"/>
            </a:endParaRPr>
          </a:p>
          <a:p>
            <a:pPr marL="214630" indent="-214630" defTabSz="457200">
              <a:buSzPct val="45000"/>
              <a:buFont typeface="Wingdings" panose="05000000000000000000" pitchFamily="2" charset="2"/>
              <a:buChar char=""/>
              <a:tabLst>
                <a:tab pos="214630" algn="l"/>
                <a:tab pos="662305" algn="l"/>
                <a:tab pos="1111250" algn="l"/>
                <a:tab pos="1560830" algn="l"/>
                <a:tab pos="2009775" algn="l"/>
                <a:tab pos="2459355" algn="l"/>
                <a:tab pos="2908300" algn="l"/>
                <a:tab pos="3357880" algn="l"/>
                <a:tab pos="3806825" algn="l"/>
                <a:tab pos="4256405" algn="l"/>
                <a:tab pos="4705350" algn="l"/>
                <a:tab pos="5154930" algn="l"/>
                <a:tab pos="5603875" algn="l"/>
                <a:tab pos="6053455" algn="l"/>
                <a:tab pos="6502400" algn="l"/>
                <a:tab pos="6951980" algn="l"/>
                <a:tab pos="7400925" algn="l"/>
                <a:tab pos="7850505" algn="l"/>
                <a:tab pos="8299450" algn="l"/>
                <a:tab pos="8749030" algn="l"/>
                <a:tab pos="9197975" algn="l"/>
              </a:tabLst>
            </a:pPr>
            <a:r>
              <a:rPr lang="en-US" altLang="en-US" sz="2700" dirty="0" err="1">
                <a:solidFill>
                  <a:srgbClr val="000000"/>
                </a:solidFill>
                <a:ea typeface="Microsoft YaHei" panose="020B0503020204020204" charset="-122"/>
              </a:rPr>
              <a:t>Які є варіанти налаштування фону через background-repeat, background-position?</a:t>
            </a:r>
            <a:endParaRPr lang="en-US" altLang="en-US" sz="2700" dirty="0" err="1">
              <a:solidFill>
                <a:srgbClr val="000000"/>
              </a:solidFill>
              <a:ea typeface="Microsoft YaHei" panose="020B0503020204020204" charset="-122"/>
            </a:endParaRPr>
          </a:p>
          <a:p>
            <a:pPr marL="214630" indent="-214630" defTabSz="457200">
              <a:buSzPct val="45000"/>
              <a:buFont typeface="Wingdings" panose="05000000000000000000" pitchFamily="2" charset="2"/>
              <a:buChar char=""/>
              <a:tabLst>
                <a:tab pos="214630" algn="l"/>
                <a:tab pos="662305" algn="l"/>
                <a:tab pos="1111250" algn="l"/>
                <a:tab pos="1560830" algn="l"/>
                <a:tab pos="2009775" algn="l"/>
                <a:tab pos="2459355" algn="l"/>
                <a:tab pos="2908300" algn="l"/>
                <a:tab pos="3357880" algn="l"/>
                <a:tab pos="3806825" algn="l"/>
                <a:tab pos="4256405" algn="l"/>
                <a:tab pos="4705350" algn="l"/>
                <a:tab pos="5154930" algn="l"/>
                <a:tab pos="5603875" algn="l"/>
                <a:tab pos="6053455" algn="l"/>
                <a:tab pos="6502400" algn="l"/>
                <a:tab pos="6951980" algn="l"/>
                <a:tab pos="7400925" algn="l"/>
                <a:tab pos="7850505" algn="l"/>
                <a:tab pos="8299450" algn="l"/>
                <a:tab pos="8749030" algn="l"/>
                <a:tab pos="9197975" algn="l"/>
              </a:tabLst>
            </a:pPr>
            <a:r>
              <a:rPr lang="en-US" altLang="en-US" sz="2700" dirty="0" err="1">
                <a:solidFill>
                  <a:srgbClr val="000000"/>
                </a:solidFill>
                <a:ea typeface="Microsoft YaHei" panose="020B0503020204020204" charset="-122"/>
              </a:rPr>
              <a:t>Як створити гіперпосилання на </a:t>
            </a:r>
            <a:r>
              <a:rPr lang="ru-RU" altLang="en-US" sz="2700" dirty="0" err="1">
                <a:solidFill>
                  <a:srgbClr val="000000"/>
                </a:solidFill>
                <a:ea typeface="Microsoft YaHei" panose="020B0503020204020204" charset="-122"/>
              </a:rPr>
              <a:t>розд</a:t>
            </a:r>
            <a:r>
              <a:rPr lang="uk-UA" altLang="ru-RU" sz="2700" dirty="0" err="1">
                <a:solidFill>
                  <a:srgbClr val="000000"/>
                </a:solidFill>
                <a:ea typeface="Microsoft YaHei" panose="020B0503020204020204" charset="-122"/>
              </a:rPr>
              <a:t>іл </a:t>
            </a:r>
            <a:r>
              <a:rPr lang="en-US" altLang="en-US" sz="2700" dirty="0" err="1">
                <a:solidFill>
                  <a:srgbClr val="000000"/>
                </a:solidFill>
                <a:ea typeface="Microsoft YaHei" panose="020B0503020204020204" charset="-122"/>
              </a:rPr>
              <a:t>т</a:t>
            </a:r>
            <a:r>
              <a:rPr lang="uk-UA" altLang="en-US" sz="2700" dirty="0" err="1">
                <a:solidFill>
                  <a:srgbClr val="000000"/>
                </a:solidFill>
                <a:ea typeface="Microsoft YaHei" panose="020B0503020204020204" charset="-122"/>
              </a:rPr>
              <a:t>ієї</a:t>
            </a:r>
            <a:r>
              <a:rPr lang="en-US" altLang="en-US" sz="2700" dirty="0" err="1">
                <a:solidFill>
                  <a:srgbClr val="000000"/>
                </a:solidFill>
                <a:ea typeface="Microsoft YaHei" panose="020B0503020204020204" charset="-122"/>
              </a:rPr>
              <a:t> ж сам</a:t>
            </a:r>
            <a:r>
              <a:rPr lang="uk-UA" altLang="en-US" sz="2700" dirty="0" err="1">
                <a:solidFill>
                  <a:srgbClr val="000000"/>
                </a:solidFill>
                <a:ea typeface="Microsoft YaHei" panose="020B0503020204020204" charset="-122"/>
              </a:rPr>
              <a:t>ої</a:t>
            </a:r>
            <a:r>
              <a:rPr lang="en-US" altLang="en-US" sz="2700" dirty="0" err="1">
                <a:solidFill>
                  <a:srgbClr val="000000"/>
                </a:solidFill>
                <a:ea typeface="Microsoft YaHei" panose="020B0503020204020204" charset="-122"/>
              </a:rPr>
              <a:t> сторінк</a:t>
            </a:r>
            <a:r>
              <a:rPr lang="uk-UA" altLang="en-US" sz="2700" dirty="0" err="1">
                <a:solidFill>
                  <a:srgbClr val="000000"/>
                </a:solidFill>
                <a:ea typeface="Microsoft YaHei" panose="020B0503020204020204" charset="-122"/>
              </a:rPr>
              <a:t>и</a:t>
            </a:r>
            <a:r>
              <a:rPr lang="en-US" altLang="en-US" sz="2700" dirty="0" err="1">
                <a:solidFill>
                  <a:srgbClr val="000000"/>
                </a:solidFill>
                <a:ea typeface="Microsoft YaHei" panose="020B0503020204020204" charset="-122"/>
              </a:rPr>
              <a:t>?</a:t>
            </a:r>
            <a:endParaRPr lang="en-US" altLang="en-US" sz="2700" dirty="0" err="1">
              <a:solidFill>
                <a:srgbClr val="000000"/>
              </a:solidFill>
              <a:ea typeface="Microsoft YaHei" panose="020B0503020204020204" charset="-122"/>
            </a:endParaRPr>
          </a:p>
          <a:p>
            <a:pPr marL="214630" indent="-214630" defTabSz="457200">
              <a:buSzPct val="45000"/>
              <a:buFont typeface="Wingdings" panose="05000000000000000000" pitchFamily="2" charset="2"/>
              <a:buChar char=""/>
              <a:tabLst>
                <a:tab pos="214630" algn="l"/>
                <a:tab pos="662305" algn="l"/>
                <a:tab pos="1111250" algn="l"/>
                <a:tab pos="1560830" algn="l"/>
                <a:tab pos="2009775" algn="l"/>
                <a:tab pos="2459355" algn="l"/>
                <a:tab pos="2908300" algn="l"/>
                <a:tab pos="3357880" algn="l"/>
                <a:tab pos="3806825" algn="l"/>
                <a:tab pos="4256405" algn="l"/>
                <a:tab pos="4705350" algn="l"/>
                <a:tab pos="5154930" algn="l"/>
                <a:tab pos="5603875" algn="l"/>
                <a:tab pos="6053455" algn="l"/>
                <a:tab pos="6502400" algn="l"/>
                <a:tab pos="6951980" algn="l"/>
                <a:tab pos="7400925" algn="l"/>
                <a:tab pos="7850505" algn="l"/>
                <a:tab pos="8299450" algn="l"/>
                <a:tab pos="8749030" algn="l"/>
                <a:tab pos="9197975" algn="l"/>
              </a:tabLst>
            </a:pPr>
            <a:r>
              <a:rPr lang="en-US" altLang="en-US" sz="2700" dirty="0" err="1">
                <a:solidFill>
                  <a:srgbClr val="000000"/>
                </a:solidFill>
                <a:ea typeface="Microsoft YaHei" panose="020B0503020204020204" charset="-122"/>
              </a:rPr>
              <a:t>Чим відрізняються внутрішні і зовнішні гіперпосилання?</a:t>
            </a:r>
            <a:endParaRPr lang="en-US" altLang="en-US" sz="2700" dirty="0" err="1">
              <a:solidFill>
                <a:srgbClr val="000000"/>
              </a:solidFill>
              <a:ea typeface="Microsoft YaHei" panose="020B0503020204020204" charset="-122"/>
            </a:endParaRPr>
          </a:p>
          <a:p>
            <a:pPr marL="214630" indent="-214630" defTabSz="457200">
              <a:buSzPct val="45000"/>
              <a:buFont typeface="Wingdings" panose="05000000000000000000" pitchFamily="2" charset="2"/>
              <a:buChar char=""/>
              <a:tabLst>
                <a:tab pos="214630" algn="l"/>
                <a:tab pos="662305" algn="l"/>
                <a:tab pos="1111250" algn="l"/>
                <a:tab pos="1560830" algn="l"/>
                <a:tab pos="2009775" algn="l"/>
                <a:tab pos="2459355" algn="l"/>
                <a:tab pos="2908300" algn="l"/>
                <a:tab pos="3357880" algn="l"/>
                <a:tab pos="3806825" algn="l"/>
                <a:tab pos="4256405" algn="l"/>
                <a:tab pos="4705350" algn="l"/>
                <a:tab pos="5154930" algn="l"/>
                <a:tab pos="5603875" algn="l"/>
                <a:tab pos="6053455" algn="l"/>
                <a:tab pos="6502400" algn="l"/>
                <a:tab pos="6951980" algn="l"/>
                <a:tab pos="7400925" algn="l"/>
                <a:tab pos="7850505" algn="l"/>
                <a:tab pos="8299450" algn="l"/>
                <a:tab pos="8749030" algn="l"/>
                <a:tab pos="9197975" algn="l"/>
              </a:tabLst>
            </a:pPr>
            <a:r>
              <a:rPr lang="en-US" altLang="en-US" sz="2700" dirty="0" err="1">
                <a:solidFill>
                  <a:srgbClr val="000000"/>
                </a:solidFill>
                <a:ea typeface="Microsoft YaHei" panose="020B0503020204020204" charset="-122"/>
              </a:rPr>
              <a:t>У чому різниця між псевдокласами :visited </a:t>
            </a:r>
            <a:r>
              <a:rPr lang="uk-UA" altLang="en-US" sz="2700" dirty="0" err="1">
                <a:solidFill>
                  <a:srgbClr val="000000"/>
                </a:solidFill>
                <a:ea typeface="Microsoft YaHei" panose="020B0503020204020204" charset="-122"/>
              </a:rPr>
              <a:t>та</a:t>
            </a:r>
            <a:r>
              <a:rPr lang="en-US" altLang="en-US" sz="2700" dirty="0" err="1">
                <a:solidFill>
                  <a:srgbClr val="000000"/>
                </a:solidFill>
                <a:ea typeface="Microsoft YaHei" panose="020B0503020204020204" charset="-122"/>
              </a:rPr>
              <a:t> :link?</a:t>
            </a:r>
            <a:endParaRPr lang="en-US" altLang="en-US" sz="2700" dirty="0" err="1">
              <a:solidFill>
                <a:srgbClr val="000000"/>
              </a:solidFill>
              <a:ea typeface="Microsoft YaHei" panose="020B0503020204020204" charset="-122"/>
            </a:endParaRPr>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0242" name="Text Box 7169"/>
          <p:cNvSpPr txBox="1"/>
          <p:nvPr/>
        </p:nvSpPr>
        <p:spPr>
          <a:xfrm>
            <a:off x="195580" y="228600"/>
            <a:ext cx="8313420" cy="914400"/>
          </a:xfrm>
          <a:prstGeom prst="rect">
            <a:avLst/>
          </a:prstGeom>
          <a:noFill/>
          <a:ln w="9525">
            <a:noFill/>
          </a:ln>
        </p:spPr>
        <p:txBody>
          <a:bodyPr wrap="square" lIns="91440" tIns="45720" rIns="91440" bIns="45720" anchor="ctr" anchorCtr="0"/>
          <a:p>
            <a:pPr defTabSz="457200">
              <a:buClrTx/>
              <a:buFont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uk-UA" altLang="ru-RU" sz="4200" dirty="0" err="1">
                <a:solidFill>
                  <a:srgbClr val="FFFFFF"/>
                </a:solidFill>
                <a:latin typeface="Arial" panose="020B0604020202020204" pitchFamily="34" charset="0"/>
              </a:rPr>
              <a:t>Приклад на </a:t>
            </a:r>
            <a:r>
              <a:rPr lang="en-US" altLang="uk-UA" sz="4200" dirty="0" err="1">
                <a:solidFill>
                  <a:srgbClr val="FFFFFF"/>
                </a:solidFill>
                <a:latin typeface="Arial" panose="020B0604020202020204" pitchFamily="34" charset="0"/>
              </a:rPr>
              <a:t>transform</a:t>
            </a:r>
            <a:endParaRPr lang="en-US" altLang="uk-UA" sz="4200" dirty="0" err="1">
              <a:solidFill>
                <a:srgbClr val="FFFFFF"/>
              </a:solidFill>
              <a:latin typeface="Arial" panose="020B0604020202020204" pitchFamily="34" charset="0"/>
            </a:endParaRPr>
          </a:p>
        </p:txBody>
      </p:sp>
      <p:sp>
        <p:nvSpPr>
          <p:cNvPr id="10243" name="Text Box 7170"/>
          <p:cNvSpPr txBox="1"/>
          <p:nvPr/>
        </p:nvSpPr>
        <p:spPr>
          <a:xfrm>
            <a:off x="611505" y="1412875"/>
            <a:ext cx="7938135" cy="4419600"/>
          </a:xfrm>
          <a:prstGeom prst="rect">
            <a:avLst/>
          </a:prstGeom>
          <a:noFill/>
          <a:ln w="9525">
            <a:noFill/>
          </a:ln>
        </p:spPr>
        <p:txBody>
          <a:bodyPr wrap="square" lIns="91440" tIns="45720" rIns="91440" bIns="45720" anchor="t" anchorCtr="0"/>
          <a:p>
            <a:pPr algn="ctr" defTabSz="457200">
              <a:spcBef>
                <a:spcPts val="775"/>
              </a:spcBef>
              <a:buClr>
                <a:srgbClr val="996666"/>
              </a:buClr>
              <a:buSzPct val="80000"/>
              <a:buFont typeface="Wingdings" panose="05000000000000000000" pitchFamily="2" charset="2"/>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endParaRPr lang="en-US" altLang="en-US" sz="3200" dirty="0" err="1">
              <a:solidFill>
                <a:srgbClr val="0070C0"/>
              </a:solidFill>
              <a:latin typeface="Arial" panose="020B0604020202020204" pitchFamily="34" charset="0"/>
            </a:endParaRPr>
          </a:p>
          <a:p>
            <a:pPr algn="ctr" defTabSz="457200">
              <a:spcBef>
                <a:spcPts val="775"/>
              </a:spcBef>
              <a:buClr>
                <a:srgbClr val="996666"/>
              </a:buClr>
              <a:buSzPct val="80000"/>
              <a:buFont typeface="Wingdings" panose="05000000000000000000" pitchFamily="2" charset="2"/>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endParaRPr lang="en-US" altLang="en-US" sz="3200" dirty="0" err="1">
              <a:solidFill>
                <a:srgbClr val="0070C0"/>
              </a:solidFill>
              <a:latin typeface="Arial" panose="020B0604020202020204" pitchFamily="34" charset="0"/>
            </a:endParaRPr>
          </a:p>
          <a:p>
            <a:pPr algn="ctr" defTabSz="457200">
              <a:spcBef>
                <a:spcPts val="775"/>
              </a:spcBef>
              <a:buClr>
                <a:srgbClr val="996666"/>
              </a:buClr>
              <a:buSzPct val="80000"/>
              <a:buFont typeface="Wingdings" panose="05000000000000000000" pitchFamily="2" charset="2"/>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r>
              <a:rPr lang="en-US" altLang="en-US" sz="3200" dirty="0" err="1">
                <a:solidFill>
                  <a:srgbClr val="0070C0"/>
                </a:solidFill>
                <a:latin typeface="Arial" panose="020B0604020202020204" pitchFamily="34" charset="0"/>
              </a:rPr>
              <a:t>https://gist.github.com/sunmeat/e0f5a84515bb3e2c60a6d73e325876a7</a:t>
            </a:r>
            <a:endParaRPr lang="en-US" altLang="en-US" sz="3200" dirty="0" err="1">
              <a:solidFill>
                <a:srgbClr val="0070C0"/>
              </a:solidFill>
              <a:latin typeface="Arial" panose="020B0604020202020204" pitchFamily="34" charset="0"/>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10242" name="Text Box 7169"/>
          <p:cNvSpPr txBox="1"/>
          <p:nvPr/>
        </p:nvSpPr>
        <p:spPr>
          <a:xfrm>
            <a:off x="195580" y="228600"/>
            <a:ext cx="8313420" cy="914400"/>
          </a:xfrm>
          <a:prstGeom prst="rect">
            <a:avLst/>
          </a:prstGeom>
          <a:noFill/>
          <a:ln w="9525">
            <a:noFill/>
          </a:ln>
        </p:spPr>
        <p:txBody>
          <a:bodyPr wrap="square" lIns="91440" tIns="45720" rIns="91440" bIns="45720" anchor="ctr" anchorCtr="0"/>
          <a:p>
            <a:pPr defTabSz="457200">
              <a:buClrTx/>
              <a:buFontTx/>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uk-UA" altLang="ru-RU" sz="4200" dirty="0" err="1">
                <a:solidFill>
                  <a:srgbClr val="FFFFFF"/>
                </a:solidFill>
                <a:latin typeface="Arial" panose="020B0604020202020204" pitchFamily="34" charset="0"/>
              </a:rPr>
              <a:t>Приклад на </a:t>
            </a:r>
            <a:r>
              <a:rPr lang="en-US" altLang="uk-UA" sz="4200" dirty="0" err="1">
                <a:solidFill>
                  <a:srgbClr val="FFFFFF"/>
                </a:solidFill>
                <a:latin typeface="Arial" panose="020B0604020202020204" pitchFamily="34" charset="0"/>
              </a:rPr>
              <a:t>filter</a:t>
            </a:r>
            <a:endParaRPr lang="en-US" altLang="uk-UA" sz="4200" dirty="0" err="1">
              <a:solidFill>
                <a:srgbClr val="FFFFFF"/>
              </a:solidFill>
              <a:latin typeface="Arial" panose="020B0604020202020204" pitchFamily="34" charset="0"/>
            </a:endParaRPr>
          </a:p>
        </p:txBody>
      </p:sp>
      <p:sp>
        <p:nvSpPr>
          <p:cNvPr id="10243" name="Text Box 7170"/>
          <p:cNvSpPr txBox="1"/>
          <p:nvPr/>
        </p:nvSpPr>
        <p:spPr>
          <a:xfrm>
            <a:off x="611505" y="1412875"/>
            <a:ext cx="7938135" cy="4419600"/>
          </a:xfrm>
          <a:prstGeom prst="rect">
            <a:avLst/>
          </a:prstGeom>
          <a:noFill/>
          <a:ln w="9525">
            <a:noFill/>
          </a:ln>
        </p:spPr>
        <p:txBody>
          <a:bodyPr wrap="square" lIns="91440" tIns="45720" rIns="91440" bIns="45720" anchor="t" anchorCtr="0"/>
          <a:p>
            <a:pPr algn="ctr" defTabSz="457200">
              <a:spcBef>
                <a:spcPts val="775"/>
              </a:spcBef>
              <a:buClr>
                <a:srgbClr val="996666"/>
              </a:buClr>
              <a:buSzPct val="80000"/>
              <a:buFont typeface="Wingdings" panose="05000000000000000000" pitchFamily="2" charset="2"/>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endParaRPr lang="en-US" altLang="en-US" sz="3200" dirty="0" err="1">
              <a:solidFill>
                <a:srgbClr val="0070C0"/>
              </a:solidFill>
              <a:latin typeface="Arial" panose="020B0604020202020204" pitchFamily="34" charset="0"/>
            </a:endParaRPr>
          </a:p>
          <a:p>
            <a:pPr algn="ctr" defTabSz="457200">
              <a:spcBef>
                <a:spcPts val="775"/>
              </a:spcBef>
              <a:buClr>
                <a:srgbClr val="996666"/>
              </a:buClr>
              <a:buSzPct val="80000"/>
              <a:buFont typeface="Wingdings" panose="05000000000000000000" pitchFamily="2" charset="2"/>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endParaRPr lang="en-US" altLang="en-US" sz="3200" dirty="0" err="1">
              <a:solidFill>
                <a:srgbClr val="0070C0"/>
              </a:solidFill>
              <a:latin typeface="Arial" panose="020B0604020202020204" pitchFamily="34" charset="0"/>
            </a:endParaRPr>
          </a:p>
          <a:p>
            <a:pPr algn="ctr" defTabSz="457200">
              <a:spcBef>
                <a:spcPts val="775"/>
              </a:spcBef>
              <a:buClr>
                <a:srgbClr val="996666"/>
              </a:buClr>
              <a:buSzPct val="80000"/>
              <a:buFont typeface="Wingdings" panose="05000000000000000000" pitchFamily="2" charset="2"/>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pPr>
            <a:r>
              <a:rPr lang="en-US" altLang="en-US" sz="3200" dirty="0" err="1">
                <a:solidFill>
                  <a:srgbClr val="0070C0"/>
                </a:solidFill>
                <a:latin typeface="Arial" panose="020B0604020202020204" pitchFamily="34" charset="0"/>
              </a:rPr>
              <a:t>https://gist.github.com/sunmeat/c182f738744b9d72a28f9a9f14ba4c33</a:t>
            </a:r>
            <a:endParaRPr lang="en-US" altLang="en-US" sz="3200" dirty="0" err="1">
              <a:solidFill>
                <a:srgbClr val="0070C0"/>
              </a:solidFill>
              <a:latin typeface="Arial" panose="020B0604020202020204" pitchFamily="34" charset="0"/>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Text Box 6144"/>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uk-UA" altLang="ru-RU" sz="4200" dirty="0" err="1">
                <a:solidFill>
                  <a:srgbClr val="FFFFFF"/>
                </a:solidFill>
                <a:ea typeface="Microsoft YaHei" panose="020B0503020204020204" charset="-122"/>
              </a:rPr>
              <a:t>Хвилинка історії</a:t>
            </a:r>
            <a:endParaRPr lang="uk-UA" altLang="ru-RU" sz="4200" dirty="0" err="1">
              <a:solidFill>
                <a:srgbClr val="FFFFFF"/>
              </a:solidFill>
              <a:ea typeface="Microsoft YaHei" panose="020B0503020204020204" charset="-122"/>
            </a:endParaRPr>
          </a:p>
        </p:txBody>
      </p:sp>
      <p:sp>
        <p:nvSpPr>
          <p:cNvPr id="6146" name="Text Box 6145"/>
          <p:cNvSpPr txBox="1"/>
          <p:nvPr/>
        </p:nvSpPr>
        <p:spPr>
          <a:xfrm>
            <a:off x="611188" y="1457325"/>
            <a:ext cx="7924800" cy="4419600"/>
          </a:xfrm>
          <a:prstGeom prst="rect">
            <a:avLst/>
          </a:prstGeom>
          <a:noFill/>
          <a:ln w="9525">
            <a:noFill/>
          </a:ln>
        </p:spPr>
        <p:txBody>
          <a:bodyPr wrap="square" lIns="91440" tIns="45720" rIns="91440" bIns="45720" anchor="t" anchorCtr="0"/>
          <a:p>
            <a:pPr defTabSz="457200">
              <a:spcBef>
                <a:spcPts val="62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500" dirty="0" err="1">
                <a:solidFill>
                  <a:srgbClr val="000000"/>
                </a:solidFill>
                <a:ea typeface="Microsoft YaHei" panose="020B0503020204020204" charset="-122"/>
              </a:rPr>
              <a:t>У далекому 1872 році Едварду М</a:t>
            </a:r>
            <a:r>
              <a:rPr lang="uk-UA" altLang="en-US" sz="2500" dirty="0" err="1">
                <a:solidFill>
                  <a:srgbClr val="000000"/>
                </a:solidFill>
                <a:ea typeface="Microsoft YaHei" panose="020B0503020204020204" charset="-122"/>
              </a:rPr>
              <a:t>а</a:t>
            </a:r>
            <a:r>
              <a:rPr lang="en-US" altLang="en-US" sz="2500" dirty="0" err="1">
                <a:solidFill>
                  <a:srgbClr val="000000"/>
                </a:solidFill>
                <a:ea typeface="Microsoft YaHei" panose="020B0503020204020204" charset="-122"/>
              </a:rPr>
              <a:t>йбріджу було доручено довести, чи піднімає кінь усі чотири ноги одразу над землею в процесі бігу. Для цього він встановив низку камер уздовж дороги і швидко зробив знімки, коли повз пробіг кінь. Цей процес дозволив йому зробити 16 знімків бігу коня. На одній із фотографій у коня дійсно всі чотири ноги одночасно були над землею. </a:t>
            </a:r>
            <a:endParaRPr lang="en-US" altLang="en-US" sz="2500" dirty="0" err="1">
              <a:solidFill>
                <a:srgbClr val="000000"/>
              </a:solidFill>
              <a:ea typeface="Microsoft YaHei" panose="020B0503020204020204" charset="-122"/>
            </a:endParaRPr>
          </a:p>
          <a:p>
            <a:pPr defTabSz="457200">
              <a:spcBef>
                <a:spcPts val="62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500" dirty="0" err="1">
              <a:solidFill>
                <a:srgbClr val="000000"/>
              </a:solidFill>
              <a:ea typeface="Microsoft YaHei" panose="020B0503020204020204" charset="-122"/>
            </a:endParaRPr>
          </a:p>
          <a:p>
            <a:pPr algn="ct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x-none" sz="2500" dirty="0" err="1">
                <a:solidFill>
                  <a:srgbClr val="0070C0"/>
                </a:solidFill>
                <a:sym typeface="+mn-ea"/>
                <a:hlinkClick r:id="rId1"/>
              </a:rPr>
              <a:t>https://material.io/design/motion/understanding-motion.html</a:t>
            </a:r>
            <a:endParaRPr lang="en-US" altLang="x-none" sz="2500" dirty="0" err="1">
              <a:solidFill>
                <a:srgbClr val="0070C0"/>
              </a:solidFill>
              <a:hlinkClick r:id="rId1"/>
            </a:endParaRPr>
          </a:p>
          <a:p>
            <a:pPr algn="ct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ru-RU" altLang="x-none" sz="2500" dirty="0" err="1">
              <a:solidFill>
                <a:srgbClr val="000000"/>
              </a:solidFill>
            </a:endParaRPr>
          </a:p>
          <a:p>
            <a:pPr defTabSz="457200">
              <a:spcBef>
                <a:spcPts val="62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500" dirty="0" err="1">
              <a:solidFill>
                <a:srgbClr val="000000"/>
              </a:solidFill>
              <a:ea typeface="Microsoft YaHei" panose="020B0503020204020204" charset="-122"/>
            </a:endParaRPr>
          </a:p>
        </p:txBody>
      </p:sp>
    </p:spTree>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Text Box 7168"/>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4200" dirty="0" err="1">
                <a:solidFill>
                  <a:srgbClr val="FFFFFF"/>
                </a:solidFill>
                <a:ea typeface="Microsoft YaHei" panose="020B0503020204020204" charset="-122"/>
              </a:rPr>
              <a:t>І ось що в нього вийшло</a:t>
            </a:r>
            <a:endParaRPr lang="en-US" altLang="en-US" sz="4200" dirty="0" err="1">
              <a:solidFill>
                <a:srgbClr val="FFFFFF"/>
              </a:solidFill>
              <a:ea typeface="Microsoft YaHei" panose="020B0503020204020204" charset="-122"/>
            </a:endParaRPr>
          </a:p>
        </p:txBody>
      </p:sp>
      <p:sp>
        <p:nvSpPr>
          <p:cNvPr id="7170" name="Content Placeholder 7169"/>
          <p:cNvSpPr/>
          <p:nvPr>
            <p:ph idx="4294967295"/>
          </p:nvPr>
        </p:nvSpPr>
        <p:spPr>
          <a:xfrm>
            <a:off x="609600" y="1600200"/>
            <a:ext cx="7924800" cy="4419600"/>
          </a:xfrm>
          <a:prstGeom prst="rect">
            <a:avLst/>
          </a:prstGeom>
          <a:ln w="9525">
            <a:solidFill>
              <a:srgbClr val="000000"/>
            </a:solidFill>
            <a:miter/>
          </a:ln>
        </p:spPr>
        <p:txBody>
          <a:bodyPr/>
          <a:p/>
        </p:txBody>
      </p:sp>
      <p:pic>
        <p:nvPicPr>
          <p:cNvPr id="7171" name="Picture 7170"/>
          <p:cNvPicPr>
            <a:picLocks noChangeAspect="1"/>
          </p:cNvPicPr>
          <p:nvPr/>
        </p:nvPicPr>
        <p:blipFill>
          <a:blip r:embed="rId1"/>
          <a:stretch>
            <a:fillRect/>
          </a:stretch>
        </p:blipFill>
        <p:spPr>
          <a:xfrm>
            <a:off x="468313" y="1412875"/>
            <a:ext cx="8151812" cy="5438775"/>
          </a:xfrm>
          <a:prstGeom prst="rect">
            <a:avLst/>
          </a:prstGeom>
          <a:noFill/>
          <a:ln w="9525">
            <a:noFill/>
          </a:ln>
        </p:spPr>
      </p:pic>
    </p:spTree>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Text Box 8192"/>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4200" dirty="0" err="1">
                <a:solidFill>
                  <a:srgbClr val="FFFFFF"/>
                </a:solidFill>
                <a:ea typeface="Microsoft YaHei" panose="020B0503020204020204" charset="-122"/>
              </a:rPr>
              <a:t>Поняття анімації</a:t>
            </a:r>
            <a:endParaRPr lang="en-US" altLang="en-US" sz="4200" dirty="0" err="1">
              <a:solidFill>
                <a:srgbClr val="FFFFFF"/>
              </a:solidFill>
              <a:ea typeface="Microsoft YaHei" panose="020B0503020204020204" charset="-122"/>
            </a:endParaRPr>
          </a:p>
        </p:txBody>
      </p:sp>
      <p:sp>
        <p:nvSpPr>
          <p:cNvPr id="8194" name="Text Box 8193"/>
          <p:cNvSpPr txBox="1"/>
          <p:nvPr/>
        </p:nvSpPr>
        <p:spPr>
          <a:xfrm>
            <a:off x="609600" y="1412875"/>
            <a:ext cx="7924800" cy="4419600"/>
          </a:xfrm>
          <a:prstGeom prst="rect">
            <a:avLst/>
          </a:prstGeom>
          <a:noFill/>
          <a:ln w="9525">
            <a:noFill/>
          </a:ln>
        </p:spPr>
        <p:txBody>
          <a:bodyPr wrap="square" lIns="91440" tIns="45720" rIns="91440" bIns="45720" anchor="t" anchorCtr="0"/>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300" dirty="0" err="1">
                <a:solidFill>
                  <a:srgbClr val="000000"/>
                </a:solidFill>
                <a:ea typeface="Microsoft YaHei" panose="020B0503020204020204" charset="-122"/>
              </a:rPr>
              <a:t>Пізніше М</a:t>
            </a:r>
            <a:r>
              <a:rPr lang="uk-UA" altLang="en-US" sz="2300" dirty="0" err="1">
                <a:solidFill>
                  <a:srgbClr val="000000"/>
                </a:solidFill>
                <a:ea typeface="Microsoft YaHei" panose="020B0503020204020204" charset="-122"/>
              </a:rPr>
              <a:t>а</a:t>
            </a:r>
            <a:r>
              <a:rPr lang="en-US" altLang="en-US" sz="2300" dirty="0" err="1">
                <a:solidFill>
                  <a:srgbClr val="000000"/>
                </a:solidFill>
                <a:ea typeface="Microsoft YaHei" panose="020B0503020204020204" charset="-122"/>
              </a:rPr>
              <a:t>йбридж повторив експеримент і помістив кожну фотографію на пристрій, який міг швидко проєктувати фотографії, щоб створити ілюзію коня, що біжить, створивши перший кінопроєктор. Процес швидкої зміни зображень, щоб створити ілюзію руху, називається </a:t>
            </a:r>
            <a:r>
              <a:rPr lang="en-US" altLang="en-US" sz="2300" b="1" dirty="0" err="1">
                <a:solidFill>
                  <a:srgbClr val="000000"/>
                </a:solidFill>
                <a:ea typeface="Microsoft YaHei" panose="020B0503020204020204" charset="-122"/>
              </a:rPr>
              <a:t>анімацією</a:t>
            </a:r>
            <a:r>
              <a:rPr lang="en-US" altLang="en-US" sz="2300" dirty="0" err="1">
                <a:solidFill>
                  <a:srgbClr val="000000"/>
                </a:solidFill>
                <a:ea typeface="Microsoft YaHei" panose="020B0503020204020204" charset="-122"/>
              </a:rPr>
              <a:t>.</a:t>
            </a:r>
            <a:endParaRPr lang="en-US" altLang="en-US" sz="2300" dirty="0" err="1">
              <a:solidFill>
                <a:srgbClr val="000000"/>
              </a:solidFill>
              <a:ea typeface="Microsoft YaHei" panose="020B0503020204020204" charset="-122"/>
            </a:endParaRPr>
          </a:p>
        </p:txBody>
      </p:sp>
      <p:pic>
        <p:nvPicPr>
          <p:cNvPr id="8195" name="Picture 8194"/>
          <p:cNvPicPr>
            <a:picLocks noChangeAspect="1"/>
          </p:cNvPicPr>
          <p:nvPr/>
        </p:nvPicPr>
        <p:blipFill>
          <a:blip r:embed="rId1"/>
          <a:stretch>
            <a:fillRect/>
          </a:stretch>
        </p:blipFill>
        <p:spPr>
          <a:xfrm>
            <a:off x="2365375" y="3860800"/>
            <a:ext cx="4391025" cy="2928938"/>
          </a:xfrm>
          <a:prstGeom prst="rect">
            <a:avLst/>
          </a:prstGeom>
          <a:noFill/>
          <a:ln w="9525">
            <a:noFill/>
          </a:ln>
        </p:spPr>
      </p:pic>
    </p:spTree>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Text Box 8192"/>
          <p:cNvSpPr txBox="1"/>
          <p:nvPr/>
        </p:nvSpPr>
        <p:spPr>
          <a:xfrm>
            <a:off x="195263" y="228600"/>
            <a:ext cx="8015287" cy="914400"/>
          </a:xfrm>
          <a:prstGeom prst="rect">
            <a:avLst/>
          </a:prstGeom>
          <a:noFill/>
          <a:ln w="9525">
            <a:noFill/>
          </a:ln>
        </p:spPr>
        <p:txBody>
          <a:bodyPr wrap="square" lIns="91440" tIns="45720" rIns="91440" bIns="45720" anchor="ctr" anchorCtr="0"/>
          <a:p>
            <a:pPr defTabSz="457200">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uk-UA" altLang="en-US" sz="4200" dirty="0" err="1">
                <a:solidFill>
                  <a:srgbClr val="FFFFFF"/>
                </a:solidFill>
                <a:ea typeface="Microsoft YaHei" panose="020B0503020204020204" charset="-122"/>
              </a:rPr>
              <a:t>Поняття </a:t>
            </a:r>
            <a:r>
              <a:rPr lang="en-US" altLang="en-US" sz="4200" dirty="0" err="1">
                <a:solidFill>
                  <a:srgbClr val="FFFFFF"/>
                </a:solidFill>
                <a:ea typeface="Microsoft YaHei" panose="020B0503020204020204" charset="-122"/>
              </a:rPr>
              <a:t>@keyframes</a:t>
            </a:r>
            <a:endParaRPr lang="en-US" altLang="en-US" sz="4200" dirty="0" err="1">
              <a:solidFill>
                <a:srgbClr val="FFFFFF"/>
              </a:solidFill>
              <a:ea typeface="Microsoft YaHei" panose="020B0503020204020204" charset="-122"/>
            </a:endParaRPr>
          </a:p>
        </p:txBody>
      </p:sp>
      <p:sp>
        <p:nvSpPr>
          <p:cNvPr id="8194" name="Text Box 8193"/>
          <p:cNvSpPr txBox="1"/>
          <p:nvPr/>
        </p:nvSpPr>
        <p:spPr>
          <a:xfrm>
            <a:off x="609600" y="1412875"/>
            <a:ext cx="7924800" cy="4419600"/>
          </a:xfrm>
          <a:prstGeom prst="rect">
            <a:avLst/>
          </a:prstGeom>
          <a:noFill/>
          <a:ln w="9525">
            <a:noFill/>
          </a:ln>
        </p:spPr>
        <p:txBody>
          <a:bodyPr wrap="square" lIns="91440" tIns="45720" rIns="91440" bIns="45720" anchor="t" anchorCtr="0"/>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100" b="1" dirty="0" err="1">
                <a:solidFill>
                  <a:srgbClr val="000000"/>
                </a:solidFill>
                <a:ea typeface="Microsoft YaHei" panose="020B0503020204020204" charset="-122"/>
              </a:rPr>
              <a:t>@keyframes</a:t>
            </a:r>
            <a:r>
              <a:rPr lang="en-US" altLang="en-US" sz="2100" dirty="0" err="1">
                <a:solidFill>
                  <a:srgbClr val="000000"/>
                </a:solidFill>
                <a:ea typeface="Microsoft YaHei" panose="020B0503020204020204" charset="-122"/>
              </a:rPr>
              <a:t> - це спеціальне правило в CSS, яке дозволяє створювати анімації. За допомогою цього правила можна задавати різні стилі для елемента на різних етапах анімації. Це дозволяє анімувати зміну властивостей елементів, таких як положення, розмір, колір, прозорість та інші.</a:t>
            </a:r>
            <a:endParaRPr lang="en-US" altLang="en-US" sz="2100" dirty="0" err="1">
              <a:solidFill>
                <a:srgbClr val="000000"/>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endParaRPr lang="en-US" altLang="en-US" sz="2100" dirty="0" err="1">
              <a:solidFill>
                <a:srgbClr val="000000"/>
              </a:solidFill>
              <a:ea typeface="Microsoft YaHei" panose="020B0503020204020204" charset="-122"/>
            </a:endParaRPr>
          </a:p>
          <a:p>
            <a:pPr defTabSz="457200">
              <a:spcBef>
                <a:spcPts val="575"/>
              </a:spcBef>
              <a:buClrTx/>
              <a:buSzPct val="80000"/>
              <a:buFontTx/>
              <a:buNone/>
              <a:tabLst>
                <a:tab pos="570230" algn="l"/>
                <a:tab pos="1484630" algn="l"/>
                <a:tab pos="2399030" algn="l"/>
                <a:tab pos="3313430" algn="l"/>
                <a:tab pos="4227830" algn="l"/>
                <a:tab pos="5142230" algn="l"/>
                <a:tab pos="6056630" algn="l"/>
                <a:tab pos="6971030" algn="l"/>
                <a:tab pos="7885430" algn="l"/>
                <a:tab pos="8799830" algn="l"/>
                <a:tab pos="9714230" algn="l"/>
              </a:tabLst>
            </a:pPr>
            <a:r>
              <a:rPr lang="en-US" altLang="en-US" sz="2100" dirty="0" err="1">
                <a:solidFill>
                  <a:srgbClr val="000000"/>
                </a:solidFill>
                <a:ea typeface="Microsoft YaHei" panose="020B0503020204020204" charset="-122"/>
              </a:rPr>
              <a:t>@keyframes дає можливість створювати складні анімації, де елемент змінюється в часі. Наприклад, можна зробити так, щоб елемент плавно переміщувався по екрану, змінював колір, розмір або прозорість. Анімації з @keyframes не потребують JavaScript, що робить їх швидкими й ефективними для більшості анімаційних ефектів на веб-сторінках.</a:t>
            </a:r>
            <a:endParaRPr lang="en-US" altLang="en-US" sz="2100" dirty="0" err="1">
              <a:solidFill>
                <a:srgbClr val="000000"/>
              </a:solidFill>
              <a:ea typeface="Microsoft YaHei" panose="020B0503020204020204" charset="-122"/>
            </a:endParaRPr>
          </a:p>
        </p:txBody>
      </p:sp>
    </p:spTree>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7"/>
      </a:accent6>
      <a:hlink>
        <a:srgbClr val="CCCCFF"/>
      </a:hlink>
      <a:folHlink>
        <a:srgbClr val="B2B2B2"/>
      </a:folHlink>
    </a:clrScheme>
    <a:fontScheme name="">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7"/>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
        <a:dk1>
          <a:srgbClr val="FFFFFF"/>
        </a:dk1>
        <a:lt1>
          <a:srgbClr val="0000FF"/>
        </a:lt1>
        <a:dk2>
          <a:srgbClr val="FFFF00"/>
        </a:dk2>
        <a:lt2>
          <a:srgbClr val="000000"/>
        </a:lt2>
        <a:accent1>
          <a:srgbClr val="FF9900"/>
        </a:accent1>
        <a:accent2>
          <a:srgbClr val="00FFFF"/>
        </a:accent2>
        <a:accent3>
          <a:srgbClr val="AAAAFF"/>
        </a:accent3>
        <a:accent4>
          <a:srgbClr val="DCDCDC"/>
        </a:accent4>
        <a:accent5>
          <a:srgbClr val="FFCAAA"/>
        </a:accent5>
        <a:accent6>
          <a:srgbClr val="00E5E5"/>
        </a:accent6>
        <a:hlink>
          <a:srgbClr val="FF0000"/>
        </a:hlink>
        <a:folHlink>
          <a:srgbClr val="969696"/>
        </a:folHlink>
      </a:clrScheme>
      <a:clrMap bg1="lt1" tx1="dk1" bg2="lt2" tx2="dk2" accent1="accent1" accent2="accent2" accent3="accent3" accent4="accent4" accent5="accent5" accent6="accent6" hlink="hlink" folHlink="folHlink"/>
    </a:extraClrScheme>
    <a:extraClrScheme>
      <a:clrScheme name="">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2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27272"/>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9"/>
        </a:accent5>
        <a:accent6>
          <a:srgbClr val="0000E5"/>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BE5"/>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9E5B7"/>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7"/>
      </a:accent6>
      <a:hlink>
        <a:srgbClr val="CCCCFF"/>
      </a:hlink>
      <a:folHlink>
        <a:srgbClr val="B2B2B2"/>
      </a:folHlink>
    </a:clrScheme>
    <a:fontScheme name="">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7"/>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
        <a:dk1>
          <a:srgbClr val="FFFFFF"/>
        </a:dk1>
        <a:lt1>
          <a:srgbClr val="0000FF"/>
        </a:lt1>
        <a:dk2>
          <a:srgbClr val="FFFF00"/>
        </a:dk2>
        <a:lt2>
          <a:srgbClr val="000000"/>
        </a:lt2>
        <a:accent1>
          <a:srgbClr val="FF9900"/>
        </a:accent1>
        <a:accent2>
          <a:srgbClr val="00FFFF"/>
        </a:accent2>
        <a:accent3>
          <a:srgbClr val="AAAAFF"/>
        </a:accent3>
        <a:accent4>
          <a:srgbClr val="DCDCDC"/>
        </a:accent4>
        <a:accent5>
          <a:srgbClr val="FFCAAA"/>
        </a:accent5>
        <a:accent6>
          <a:srgbClr val="00E5E5"/>
        </a:accent6>
        <a:hlink>
          <a:srgbClr val="FF0000"/>
        </a:hlink>
        <a:folHlink>
          <a:srgbClr val="969696"/>
        </a:folHlink>
      </a:clrScheme>
      <a:clrMap bg1="lt1" tx1="dk1" bg2="lt2" tx2="dk2" accent1="accent1" accent2="accent2" accent3="accent3" accent4="accent4" accent5="accent5" accent6="accent6" hlink="hlink" folHlink="folHlink"/>
    </a:extraClrScheme>
    <a:extraClrScheme>
      <a:clrScheme name="">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2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27272"/>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9"/>
        </a:accent5>
        <a:accent6>
          <a:srgbClr val="0000E5"/>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BE5"/>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9E5B7"/>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7"/>
      </a:accent6>
      <a:hlink>
        <a:srgbClr val="CCCCFF"/>
      </a:hlink>
      <a:folHlink>
        <a:srgbClr val="B2B2B2"/>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4653</Words>
  <Application>WPS Presentation</Application>
  <PresentationFormat/>
  <Paragraphs>135</Paragraphs>
  <Slides>18</Slides>
  <Notes>0</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18</vt:i4>
      </vt:variant>
    </vt:vector>
  </HeadingPairs>
  <TitlesOfParts>
    <vt:vector size="28" baseType="lpstr">
      <vt:lpstr>Arial</vt:lpstr>
      <vt:lpstr>SimSun</vt:lpstr>
      <vt:lpstr>Wingdings</vt:lpstr>
      <vt:lpstr>Times New Roman</vt:lpstr>
      <vt:lpstr>Microsoft YaHei</vt:lpstr>
      <vt:lpstr>Arial Black</vt:lpstr>
      <vt:lpstr>Arial Unicode MS</vt:lpstr>
      <vt:lpstr>Arial Unicode MS</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Александр Загор�</cp:lastModifiedBy>
  <cp:revision>36</cp:revision>
  <dcterms:created xsi:type="dcterms:W3CDTF">2005-09-22T16:26:00Z</dcterms:created>
  <dcterms:modified xsi:type="dcterms:W3CDTF">2024-12-09T10:09:50Z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F22F1189AEEE438287263304A0CCCF2C_12</vt:lpwstr>
  </property>
  <property fmtid="{D5CDD505-2E9C-101B-9397-08002B2CF9AE}" pid="3" name="KSOProductBuildVer">
    <vt:lpwstr>1033-12.2.0.19307</vt:lpwstr>
  </property>
</Properties>
</file>

<file path=docProps/thumbnail.jpeg>
</file>